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174" r:id="rId2"/>
    <p:sldId id="4175" r:id="rId3"/>
    <p:sldId id="4176" r:id="rId4"/>
    <p:sldId id="4177" r:id="rId5"/>
    <p:sldId id="41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00"/>
    <a:srgbClr val="FFFFFF"/>
    <a:srgbClr val="D9D9D9"/>
    <a:srgbClr val="FDDD01"/>
    <a:srgbClr val="969696"/>
    <a:srgbClr val="4D4D4D"/>
    <a:srgbClr val="000000"/>
    <a:srgbClr val="595959"/>
    <a:srgbClr val="FFDA1A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/>
    <p:restoredTop sz="94881"/>
  </p:normalViewPr>
  <p:slideViewPr>
    <p:cSldViewPr snapToGrid="0" snapToObjects="1">
      <p:cViewPr varScale="1">
        <p:scale>
          <a:sx n="72" d="100"/>
          <a:sy n="72" d="100"/>
        </p:scale>
        <p:origin x="78" y="402"/>
      </p:cViewPr>
      <p:guideLst/>
    </p:cSldViewPr>
  </p:slideViewPr>
  <p:outlineViewPr>
    <p:cViewPr>
      <p:scale>
        <a:sx n="33" d="100"/>
        <a:sy n="33" d="100"/>
      </p:scale>
      <p:origin x="0" y="-126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5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A4FDB9-ADB9-1F45-BB47-BB3EC99093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FB291-ABAD-584A-A3B4-C58D3372B0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7F23-1517-0D4A-BA42-2D997452A7F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8E8C0-8FE3-E640-9316-F11C844782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406A0-2943-8146-9BEE-9A05D3E962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24CB8-ED1D-CD4B-B7E4-3B5829832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46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F2764-6B15-274E-AC94-94141FA0E614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4DC29-29EF-024A-A60B-BF621C68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2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4DC29-29EF-024A-A60B-BF621C686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3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4DC29-29EF-024A-A60B-BF621C686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01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4DC29-29EF-024A-A60B-BF621C686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95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4DC29-29EF-024A-A60B-BF621C686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3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66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B5324C-1CAC-2342-8D55-CE73B3F0C7A9}"/>
              </a:ext>
            </a:extLst>
          </p:cNvPr>
          <p:cNvSpPr/>
          <p:nvPr userDrawn="1"/>
        </p:nvSpPr>
        <p:spPr>
          <a:xfrm>
            <a:off x="0" y="4299044"/>
            <a:ext cx="12192000" cy="2558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B8A8D83-FD47-6041-A325-BE9268CC5A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81" y="656453"/>
            <a:ext cx="9278471" cy="940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NOSAUKUMS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2C0E57-D7C3-4543-A342-0451ADFCC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E552F-15E8-D34B-889A-30AF95402C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8613" y="4712028"/>
            <a:ext cx="4493450" cy="32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31646F-98A6-5F44-92D1-9C671ABB7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47850" y="5099050"/>
            <a:ext cx="4494213" cy="14049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E879D60-FF2F-D84D-8BC0-2AE0888B43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5078" y="4712028"/>
            <a:ext cx="4493450" cy="328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C189595-CE05-0540-AC24-27ED5FAEFE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4315" y="5099050"/>
            <a:ext cx="4494213" cy="14049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0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A8E2BCE-D2C0-6E47-9774-CF8069926004}"/>
              </a:ext>
            </a:extLst>
          </p:cNvPr>
          <p:cNvSpPr/>
          <p:nvPr userDrawn="1"/>
        </p:nvSpPr>
        <p:spPr>
          <a:xfrm>
            <a:off x="0" y="3365500"/>
            <a:ext cx="12192000" cy="3492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F7C1AD-1756-9E46-B728-C9EB8EBA7041}"/>
              </a:ext>
            </a:extLst>
          </p:cNvPr>
          <p:cNvSpPr/>
          <p:nvPr userDrawn="1"/>
        </p:nvSpPr>
        <p:spPr>
          <a:xfrm>
            <a:off x="4766247" y="1733172"/>
            <a:ext cx="2495550" cy="249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C6D45D-A004-B444-88C1-DDFBBC08B792}"/>
              </a:ext>
            </a:extLst>
          </p:cNvPr>
          <p:cNvSpPr/>
          <p:nvPr userDrawn="1"/>
        </p:nvSpPr>
        <p:spPr>
          <a:xfrm>
            <a:off x="7719309" y="1733172"/>
            <a:ext cx="2495550" cy="249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0F12A2FC-7C04-0F4D-8BBC-E16DD143B3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1052" y="4513743"/>
            <a:ext cx="2628900" cy="317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BILDES APRAKSTS</a:t>
            </a:r>
          </a:p>
        </p:txBody>
      </p:sp>
      <p:sp>
        <p:nvSpPr>
          <p:cNvPr id="60" name="Text Placeholder 58">
            <a:extLst>
              <a:ext uri="{FF2B5EF4-FFF2-40B4-BE49-F238E27FC236}">
                <a16:creationId xmlns:a16="http://schemas.microsoft.com/office/drawing/2014/main" id="{F0FF538D-239A-AC4A-9591-0D0450F9B8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3537" y="4514558"/>
            <a:ext cx="2628900" cy="317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BILDES APRAKSTS</a:t>
            </a:r>
          </a:p>
        </p:txBody>
      </p:sp>
      <p:sp>
        <p:nvSpPr>
          <p:cNvPr id="61" name="Text Placeholder 58">
            <a:extLst>
              <a:ext uri="{FF2B5EF4-FFF2-40B4-BE49-F238E27FC236}">
                <a16:creationId xmlns:a16="http://schemas.microsoft.com/office/drawing/2014/main" id="{EF1C0F5D-48B3-FF4E-92BF-8543DE6E05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0663" y="4514558"/>
            <a:ext cx="2628900" cy="317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BILDES APRAKSTS</a:t>
            </a:r>
          </a:p>
        </p:txBody>
      </p:sp>
      <p:sp>
        <p:nvSpPr>
          <p:cNvPr id="62" name="Text Placeholder 58">
            <a:extLst>
              <a:ext uri="{FF2B5EF4-FFF2-40B4-BE49-F238E27FC236}">
                <a16:creationId xmlns:a16="http://schemas.microsoft.com/office/drawing/2014/main" id="{D4D16FDA-8FAD-0B40-8CA6-E257B040A3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10522" y="4857459"/>
            <a:ext cx="2628900" cy="14793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Komentārs</a:t>
            </a:r>
            <a:endParaRPr lang="en-US" dirty="0"/>
          </a:p>
        </p:txBody>
      </p:sp>
      <p:sp>
        <p:nvSpPr>
          <p:cNvPr id="63" name="Text Placeholder 58">
            <a:extLst>
              <a:ext uri="{FF2B5EF4-FFF2-40B4-BE49-F238E27FC236}">
                <a16:creationId xmlns:a16="http://schemas.microsoft.com/office/drawing/2014/main" id="{DE5A863B-7E3A-AA43-B4FB-606BC3D32D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7824" y="4856644"/>
            <a:ext cx="2628900" cy="14793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Komentārs</a:t>
            </a:r>
            <a:endParaRPr lang="en-US" dirty="0"/>
          </a:p>
        </p:txBody>
      </p:sp>
      <p:sp>
        <p:nvSpPr>
          <p:cNvPr id="64" name="Text Placeholder 58">
            <a:extLst>
              <a:ext uri="{FF2B5EF4-FFF2-40B4-BE49-F238E27FC236}">
                <a16:creationId xmlns:a16="http://schemas.microsoft.com/office/drawing/2014/main" id="{0431436B-33BF-BF4A-B6D2-DD72009E91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50663" y="4857296"/>
            <a:ext cx="2628900" cy="14793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Komentārs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3F340C-E374-E34B-B9C3-7A041B19C81B}"/>
              </a:ext>
            </a:extLst>
          </p:cNvPr>
          <p:cNvSpPr/>
          <p:nvPr userDrawn="1"/>
        </p:nvSpPr>
        <p:spPr>
          <a:xfrm>
            <a:off x="1790700" y="1733172"/>
            <a:ext cx="2495550" cy="249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5992DF3-06E8-BD49-8D68-048B9ADC8E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829258" y="1828378"/>
            <a:ext cx="2269964" cy="2269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D4AA062D-72F0-F94A-B9AA-04601A5E78D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73786" y="1828378"/>
            <a:ext cx="2269964" cy="2269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F1B67A7F-AF7C-2D4E-B8FB-44360C634DC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893870" y="1826043"/>
            <a:ext cx="2269964" cy="2269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E32695-20A0-EE40-BAA7-A5C959A7B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C4C5C1AA-8295-8446-9547-93E61491D0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81" y="656453"/>
            <a:ext cx="9278471" cy="940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NOSAUKUMS</a:t>
            </a:r>
          </a:p>
        </p:txBody>
      </p:sp>
    </p:spTree>
    <p:extLst>
      <p:ext uri="{BB962C8B-B14F-4D97-AF65-F5344CB8AC3E}">
        <p14:creationId xmlns:p14="http://schemas.microsoft.com/office/powerpoint/2010/main" val="49152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74C0F0-7A50-0B4C-92ED-56D0B0FA920A}"/>
              </a:ext>
            </a:extLst>
          </p:cNvPr>
          <p:cNvSpPr/>
          <p:nvPr userDrawn="1"/>
        </p:nvSpPr>
        <p:spPr>
          <a:xfrm>
            <a:off x="0" y="3365500"/>
            <a:ext cx="12192000" cy="3492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3915C-0FA1-714A-8B55-CDA40FCB839D}"/>
              </a:ext>
            </a:extLst>
          </p:cNvPr>
          <p:cNvSpPr/>
          <p:nvPr userDrawn="1"/>
        </p:nvSpPr>
        <p:spPr>
          <a:xfrm>
            <a:off x="846698" y="761041"/>
            <a:ext cx="4612029" cy="5367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E74EC16-BB68-024F-88C9-9DF7B021D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1388" y="728248"/>
            <a:ext cx="4413250" cy="5302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D27EA6-0A95-7743-AD92-B3961120F2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9812" y="2866393"/>
            <a:ext cx="5525519" cy="445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Vārds</a:t>
            </a:r>
            <a:r>
              <a:rPr lang="en-US" dirty="0"/>
              <a:t> </a:t>
            </a:r>
            <a:r>
              <a:rPr lang="en-US" dirty="0" err="1"/>
              <a:t>uzvārds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85DD285-DE9F-704D-B277-0CC42AFF20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9813" y="3510116"/>
            <a:ext cx="3407646" cy="27051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Vārds</a:t>
            </a:r>
            <a:r>
              <a:rPr lang="en-US" dirty="0"/>
              <a:t> </a:t>
            </a:r>
            <a:r>
              <a:rPr lang="en-US" dirty="0" err="1"/>
              <a:t>uzvārds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3DD784-8955-5147-8518-F568655A92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77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152664-4455-2846-9AC9-49939CBDEA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8970" y="1013924"/>
            <a:ext cx="3285678" cy="5018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900799-215D-3645-979D-46E6807CCB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71653" y="3862037"/>
            <a:ext cx="5032705" cy="2170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CB379A-7573-6340-93BE-14AA5C65EF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71654" y="1013924"/>
            <a:ext cx="2431471" cy="27625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5BE60162-0AD6-424E-9338-007417C32A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90131" y="1013924"/>
            <a:ext cx="2500373" cy="27625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6EE710-BA76-CD48-A21D-C6AFEE5507D6}"/>
              </a:ext>
            </a:extLst>
          </p:cNvPr>
          <p:cNvSpPr/>
          <p:nvPr userDrawn="1"/>
        </p:nvSpPr>
        <p:spPr>
          <a:xfrm>
            <a:off x="11987213" y="2243136"/>
            <a:ext cx="204787" cy="2600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D9E1A3-4774-5C49-BB21-2AF0D88C27E7}"/>
              </a:ext>
            </a:extLst>
          </p:cNvPr>
          <p:cNvSpPr/>
          <p:nvPr userDrawn="1"/>
        </p:nvSpPr>
        <p:spPr>
          <a:xfrm>
            <a:off x="0" y="0"/>
            <a:ext cx="154121" cy="68749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044420-EF5E-FB44-A477-D2D071C9EB2B}"/>
              </a:ext>
            </a:extLst>
          </p:cNvPr>
          <p:cNvSpPr/>
          <p:nvPr userDrawn="1"/>
        </p:nvSpPr>
        <p:spPr>
          <a:xfrm>
            <a:off x="1" y="2243136"/>
            <a:ext cx="329514" cy="2600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1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43BD40C-2434-B045-B774-A9533728AB5C}"/>
              </a:ext>
            </a:extLst>
          </p:cNvPr>
          <p:cNvSpPr/>
          <p:nvPr userDrawn="1"/>
        </p:nvSpPr>
        <p:spPr>
          <a:xfrm>
            <a:off x="0" y="4299044"/>
            <a:ext cx="12192000" cy="2558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0C0ED-FFF5-3C47-A4B0-187E860690E4}"/>
              </a:ext>
            </a:extLst>
          </p:cNvPr>
          <p:cNvSpPr/>
          <p:nvPr userDrawn="1"/>
        </p:nvSpPr>
        <p:spPr>
          <a:xfrm>
            <a:off x="1330037" y="4218361"/>
            <a:ext cx="9434946" cy="2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8E9B25-36ED-D046-B081-E1A643190F16}"/>
              </a:ext>
            </a:extLst>
          </p:cNvPr>
          <p:cNvSpPr/>
          <p:nvPr userDrawn="1"/>
        </p:nvSpPr>
        <p:spPr>
          <a:xfrm>
            <a:off x="3743642" y="4866640"/>
            <a:ext cx="6924357" cy="1599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B08E25-59E6-3942-9C5E-863E72D440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28405" y="486540"/>
            <a:ext cx="4105936" cy="31472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 err="1"/>
              <a:t>Nospied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ikonas</a:t>
            </a:r>
            <a:r>
              <a:rPr lang="en-US" dirty="0"/>
              <a:t>, </a:t>
            </a:r>
            <a:r>
              <a:rPr lang="en-US" dirty="0" err="1"/>
              <a:t>lai</a:t>
            </a:r>
            <a:r>
              <a:rPr lang="en-US" dirty="0"/>
              <a:t> </a:t>
            </a:r>
            <a:r>
              <a:rPr lang="en-US" dirty="0" err="1"/>
              <a:t>pievienotu</a:t>
            </a:r>
            <a:r>
              <a:rPr lang="en-US" dirty="0"/>
              <a:t> </a:t>
            </a:r>
            <a:r>
              <a:rPr lang="en-US" dirty="0" err="1"/>
              <a:t>attēlu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17D909-6C4A-E141-8306-6022D4FFDF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43642" y="3727961"/>
            <a:ext cx="1790700" cy="10287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Nospied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ikonas</a:t>
            </a:r>
            <a:r>
              <a:rPr lang="en-US" dirty="0"/>
              <a:t>, </a:t>
            </a:r>
            <a:r>
              <a:rPr lang="en-US" dirty="0" err="1"/>
              <a:t>lai</a:t>
            </a:r>
            <a:r>
              <a:rPr lang="en-US" dirty="0"/>
              <a:t> </a:t>
            </a:r>
            <a:r>
              <a:rPr lang="en-US" dirty="0" err="1"/>
              <a:t>pievienotu</a:t>
            </a:r>
            <a:r>
              <a:rPr lang="en-US" dirty="0"/>
              <a:t> </a:t>
            </a:r>
            <a:r>
              <a:rPr lang="en-US" dirty="0" err="1"/>
              <a:t>attēlu</a:t>
            </a:r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A738CF88-A6DD-D245-B09D-C2CD669FBE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31324" y="486539"/>
            <a:ext cx="2224061" cy="22811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Nospied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ikonas</a:t>
            </a:r>
            <a:r>
              <a:rPr lang="en-US" dirty="0"/>
              <a:t>, </a:t>
            </a:r>
            <a:r>
              <a:rPr lang="en-US" dirty="0" err="1"/>
              <a:t>lai</a:t>
            </a:r>
            <a:r>
              <a:rPr lang="en-US" dirty="0"/>
              <a:t> </a:t>
            </a:r>
            <a:r>
              <a:rPr lang="en-US" dirty="0" err="1"/>
              <a:t>pievienotu</a:t>
            </a:r>
            <a:r>
              <a:rPr lang="en-US" dirty="0"/>
              <a:t> </a:t>
            </a:r>
            <a:r>
              <a:rPr lang="en-US" dirty="0" err="1"/>
              <a:t>attēlu</a:t>
            </a:r>
            <a:endParaRPr lang="en-US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DD0E1914-8CC0-C94A-B273-93B2329421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1326" y="2849719"/>
            <a:ext cx="2224059" cy="19070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Nospied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ikonas</a:t>
            </a:r>
            <a:r>
              <a:rPr lang="en-US" dirty="0"/>
              <a:t>, </a:t>
            </a:r>
            <a:r>
              <a:rPr lang="en-US" dirty="0" err="1"/>
              <a:t>lai</a:t>
            </a:r>
            <a:r>
              <a:rPr lang="en-US" dirty="0"/>
              <a:t> </a:t>
            </a:r>
            <a:r>
              <a:rPr lang="en-US" dirty="0" err="1"/>
              <a:t>pievienotu</a:t>
            </a:r>
            <a:r>
              <a:rPr lang="en-US" dirty="0"/>
              <a:t> </a:t>
            </a:r>
            <a:r>
              <a:rPr lang="en-US" dirty="0" err="1"/>
              <a:t>attēlu</a:t>
            </a:r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A973F50-46DD-9547-A7F6-928E57C07D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6342" y="4941930"/>
            <a:ext cx="6911657" cy="4482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Nosaukums</a:t>
            </a:r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8BF0280-AF85-5D4A-9A24-6E0E7E8412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6342" y="5449404"/>
            <a:ext cx="6911657" cy="1016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Nosaukums</a:t>
            </a:r>
            <a:endParaRPr lang="en-US" dirty="0"/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8D5DA685-3A8A-7B4C-A5B0-51799709C7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52368" y="486539"/>
            <a:ext cx="2715632" cy="427019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Nospied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ikonas</a:t>
            </a:r>
            <a:r>
              <a:rPr lang="en-US" dirty="0"/>
              <a:t>, </a:t>
            </a:r>
            <a:r>
              <a:rPr lang="en-US" dirty="0" err="1"/>
              <a:t>lai</a:t>
            </a:r>
            <a:r>
              <a:rPr lang="en-US" dirty="0"/>
              <a:t> </a:t>
            </a:r>
            <a:r>
              <a:rPr lang="en-US" dirty="0" err="1"/>
              <a:t>pievienotu</a:t>
            </a:r>
            <a:r>
              <a:rPr lang="en-US" dirty="0"/>
              <a:t> </a:t>
            </a:r>
            <a:r>
              <a:rPr lang="en-US" dirty="0" err="1"/>
              <a:t>attēlu</a:t>
            </a:r>
            <a:endParaRPr lang="en-US" dirty="0"/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6775A31D-814C-1D4C-B797-84E904FC90D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28404" y="3727960"/>
            <a:ext cx="2218253" cy="27379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Nospied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ikonas</a:t>
            </a:r>
            <a:r>
              <a:rPr lang="en-US" dirty="0"/>
              <a:t>, </a:t>
            </a:r>
            <a:r>
              <a:rPr lang="en-US" dirty="0" err="1"/>
              <a:t>lai</a:t>
            </a:r>
            <a:r>
              <a:rPr lang="en-US" dirty="0"/>
              <a:t> </a:t>
            </a:r>
            <a:r>
              <a:rPr lang="en-US" dirty="0" err="1"/>
              <a:t>pievienotu</a:t>
            </a:r>
            <a:r>
              <a:rPr lang="en-US" dirty="0"/>
              <a:t> </a:t>
            </a:r>
            <a:r>
              <a:rPr lang="en-US" dirty="0" err="1"/>
              <a:t>attēlu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2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BAE238E-75A5-5A4A-9522-2A3556DA6BA2}"/>
              </a:ext>
            </a:extLst>
          </p:cNvPr>
          <p:cNvSpPr/>
          <p:nvPr userDrawn="1"/>
        </p:nvSpPr>
        <p:spPr>
          <a:xfrm>
            <a:off x="9814098" y="1466850"/>
            <a:ext cx="2363446" cy="5016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04E1FA-BDE3-724B-A5A5-FB715AF2F1EF}"/>
              </a:ext>
            </a:extLst>
          </p:cNvPr>
          <p:cNvSpPr/>
          <p:nvPr userDrawn="1"/>
        </p:nvSpPr>
        <p:spPr>
          <a:xfrm>
            <a:off x="0" y="0"/>
            <a:ext cx="4521200" cy="6858000"/>
          </a:xfrm>
          <a:prstGeom prst="rect">
            <a:avLst/>
          </a:prstGeom>
          <a:solidFill>
            <a:srgbClr val="FFD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3BE493-27E8-A84B-A470-31CE1BFDD2D1}"/>
              </a:ext>
            </a:extLst>
          </p:cNvPr>
          <p:cNvSpPr/>
          <p:nvPr userDrawn="1"/>
        </p:nvSpPr>
        <p:spPr>
          <a:xfrm>
            <a:off x="932688" y="1380744"/>
            <a:ext cx="8881410" cy="520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4A3726D-ABE6-D643-B30C-41EA0FDD2B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7552" y="1466850"/>
            <a:ext cx="8634448" cy="5016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5C17CF0-5157-DC4F-869B-DFF8E493F3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7111" y="4597400"/>
            <a:ext cx="3777689" cy="384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NOSAUKUMS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07665C4-A438-7D41-A56A-8E335F4EFD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7111" y="4981574"/>
            <a:ext cx="3777689" cy="101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NOSAUKUMS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94E83A-3670-EB43-BE4B-9D938AA42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37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D93E4E-9C94-264D-9E47-649855BA5E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69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998D08-AE97-C746-AF3C-23FD6E55F2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30565" y="1435100"/>
            <a:ext cx="28194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A6624BA-2C8B-6E42-ACE4-8A7830C49D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30565" y="1739900"/>
            <a:ext cx="2819400" cy="850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8F179DD-5CD0-9C40-9651-903296488C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0565" y="2895600"/>
            <a:ext cx="28194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17CF8D8-4A74-3E45-98C1-7141B6422D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30565" y="3200400"/>
            <a:ext cx="2819400" cy="850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97DA8BC-B7B1-8848-BC51-2A3BEB1C6F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30565" y="4356100"/>
            <a:ext cx="28194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CA11AA-E655-3B48-A8DA-EAB41D4B6F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30565" y="4660900"/>
            <a:ext cx="2819400" cy="850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BA0E2A-67CB-EF4D-8398-05C73E969D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5F0C89-6897-4943-A7CD-1FC89044DC40}"/>
              </a:ext>
            </a:extLst>
          </p:cNvPr>
          <p:cNvSpPr/>
          <p:nvPr userDrawn="1"/>
        </p:nvSpPr>
        <p:spPr>
          <a:xfrm>
            <a:off x="11987213" y="2243136"/>
            <a:ext cx="204787" cy="2600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13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85A0A71-5EC8-2C48-ACEF-38A23D11348B}"/>
              </a:ext>
            </a:extLst>
          </p:cNvPr>
          <p:cNvSpPr/>
          <p:nvPr userDrawn="1"/>
        </p:nvSpPr>
        <p:spPr>
          <a:xfrm>
            <a:off x="6494400" y="2948851"/>
            <a:ext cx="465749" cy="4657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E7E4EB-0220-9A4A-B5D5-017FC5F8A118}"/>
              </a:ext>
            </a:extLst>
          </p:cNvPr>
          <p:cNvSpPr/>
          <p:nvPr userDrawn="1"/>
        </p:nvSpPr>
        <p:spPr>
          <a:xfrm>
            <a:off x="6494400" y="3835871"/>
            <a:ext cx="465749" cy="4657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AB410F-A508-BD47-9331-11E3E1543AF9}"/>
              </a:ext>
            </a:extLst>
          </p:cNvPr>
          <p:cNvSpPr/>
          <p:nvPr userDrawn="1"/>
        </p:nvSpPr>
        <p:spPr>
          <a:xfrm>
            <a:off x="6490042" y="4737571"/>
            <a:ext cx="465749" cy="4657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D94C15-5769-2649-A0A5-8CBDC96F3ADF}"/>
              </a:ext>
            </a:extLst>
          </p:cNvPr>
          <p:cNvSpPr/>
          <p:nvPr userDrawn="1"/>
        </p:nvSpPr>
        <p:spPr>
          <a:xfrm>
            <a:off x="6490041" y="5639371"/>
            <a:ext cx="465749" cy="4657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95D307-227A-C346-BF7F-F964733C4762}"/>
              </a:ext>
            </a:extLst>
          </p:cNvPr>
          <p:cNvSpPr/>
          <p:nvPr userDrawn="1"/>
        </p:nvSpPr>
        <p:spPr>
          <a:xfrm>
            <a:off x="6494400" y="2025451"/>
            <a:ext cx="465749" cy="4657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9D2B93-1BCB-9347-8F18-1C4942CA61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579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C0AB48-A74A-334B-A406-15937D96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2957" y="2127676"/>
            <a:ext cx="285282" cy="2619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D0F4040-5112-2344-9B51-7422C8CF60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0276" y="3051067"/>
            <a:ext cx="285282" cy="2619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B12711C-4A65-B546-AFA7-6B403A997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0276" y="3937777"/>
            <a:ext cx="285282" cy="2619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0F89A0A-47BC-2145-A2A2-9230AEE549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0276" y="4839477"/>
            <a:ext cx="285282" cy="2619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373C91-46D6-CB4B-A56F-B6665EFD35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0592" y="2003851"/>
            <a:ext cx="3727249" cy="708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err="1"/>
              <a:t>Raksti</a:t>
            </a:r>
            <a:r>
              <a:rPr lang="en-US" dirty="0"/>
              <a:t> </a:t>
            </a:r>
            <a:r>
              <a:rPr lang="en-US" dirty="0" err="1"/>
              <a:t>misiju</a:t>
            </a:r>
            <a:r>
              <a:rPr lang="en-US" dirty="0"/>
              <a:t> </a:t>
            </a:r>
            <a:r>
              <a:rPr lang="en-US" dirty="0" err="1"/>
              <a:t>šeit</a:t>
            </a:r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22E6282-ABBF-3E4D-AF8B-586645625C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0591" y="2905551"/>
            <a:ext cx="3727249" cy="7089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Raksti</a:t>
            </a:r>
            <a:r>
              <a:rPr lang="en-US" dirty="0"/>
              <a:t> </a:t>
            </a:r>
            <a:r>
              <a:rPr lang="en-US" dirty="0" err="1"/>
              <a:t>misiju</a:t>
            </a:r>
            <a:r>
              <a:rPr lang="en-US" dirty="0"/>
              <a:t> </a:t>
            </a:r>
            <a:r>
              <a:rPr lang="en-US" dirty="0" err="1"/>
              <a:t>šeit</a:t>
            </a:r>
            <a:endParaRPr lang="en-U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E6984310-BC98-2347-BB24-743F0C74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0591" y="3807251"/>
            <a:ext cx="3727249" cy="7089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Raksti</a:t>
            </a:r>
            <a:r>
              <a:rPr lang="en-US" dirty="0"/>
              <a:t> </a:t>
            </a:r>
            <a:r>
              <a:rPr lang="en-US" dirty="0" err="1"/>
              <a:t>misiju</a:t>
            </a:r>
            <a:r>
              <a:rPr lang="en-US" dirty="0"/>
              <a:t> </a:t>
            </a:r>
            <a:r>
              <a:rPr lang="en-US" dirty="0" err="1"/>
              <a:t>šeit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F4347049-897E-8246-8C3D-1BDF96F22F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70590" y="4708951"/>
            <a:ext cx="3727249" cy="7089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Raksti</a:t>
            </a:r>
            <a:r>
              <a:rPr lang="en-US" dirty="0"/>
              <a:t> </a:t>
            </a:r>
            <a:r>
              <a:rPr lang="en-US" dirty="0" err="1"/>
              <a:t>misiju</a:t>
            </a:r>
            <a:r>
              <a:rPr lang="en-US" dirty="0"/>
              <a:t> </a:t>
            </a:r>
            <a:r>
              <a:rPr lang="en-US" dirty="0" err="1"/>
              <a:t>šeit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FEECD70-0C63-0149-AEC1-D8F89C177D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7893" y="1197648"/>
            <a:ext cx="4509945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 err="1"/>
              <a:t>Raksti</a:t>
            </a:r>
            <a:r>
              <a:rPr lang="en-US" dirty="0"/>
              <a:t> </a:t>
            </a:r>
            <a:r>
              <a:rPr lang="en-US" dirty="0" err="1"/>
              <a:t>misiju</a:t>
            </a:r>
            <a:endParaRPr lang="en-US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7BDCC433-8C1E-2948-9460-D106D39C93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80276" y="5746530"/>
            <a:ext cx="285282" cy="2619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0D141117-5CC4-0246-A84C-D256CC8634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70590" y="5616004"/>
            <a:ext cx="3727249" cy="7089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Raksti</a:t>
            </a:r>
            <a:r>
              <a:rPr lang="en-US" dirty="0"/>
              <a:t> </a:t>
            </a:r>
            <a:r>
              <a:rPr lang="en-US" dirty="0" err="1"/>
              <a:t>misiju</a:t>
            </a:r>
            <a:r>
              <a:rPr lang="en-US" dirty="0"/>
              <a:t> </a:t>
            </a:r>
            <a:r>
              <a:rPr lang="en-US" dirty="0" err="1"/>
              <a:t>šeit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7AF43E4-B777-7F45-B702-B5BCF7041F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2E5872E-4FB3-1645-B920-8DC57FC3D31C}"/>
              </a:ext>
            </a:extLst>
          </p:cNvPr>
          <p:cNvSpPr/>
          <p:nvPr userDrawn="1"/>
        </p:nvSpPr>
        <p:spPr>
          <a:xfrm>
            <a:off x="11987213" y="2243136"/>
            <a:ext cx="204787" cy="2600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98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32DA42-61EC-AD40-A9D2-5A5897A310ED}"/>
              </a:ext>
            </a:extLst>
          </p:cNvPr>
          <p:cNvGrpSpPr/>
          <p:nvPr userDrawn="1"/>
        </p:nvGrpSpPr>
        <p:grpSpPr>
          <a:xfrm>
            <a:off x="6762998" y="2184286"/>
            <a:ext cx="3321022" cy="3383799"/>
            <a:chOff x="6515163" y="2631590"/>
            <a:chExt cx="2553516" cy="2601785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E1419AE5-763C-4443-9DE1-5E79203FA12B}"/>
                </a:ext>
              </a:extLst>
            </p:cNvPr>
            <p:cNvSpPr/>
            <p:nvPr userDrawn="1"/>
          </p:nvSpPr>
          <p:spPr>
            <a:xfrm rot="16200000">
              <a:off x="7087979" y="3922584"/>
              <a:ext cx="1407886" cy="1213695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E6C1E6A1-264A-F34D-AF5B-D4B215E237D1}"/>
                </a:ext>
              </a:extLst>
            </p:cNvPr>
            <p:cNvSpPr/>
            <p:nvPr userDrawn="1"/>
          </p:nvSpPr>
          <p:spPr>
            <a:xfrm rot="16200000">
              <a:off x="7757889" y="2728685"/>
              <a:ext cx="1407886" cy="1213695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925E9816-1C90-1047-AC7C-A0EAC499D362}"/>
                </a:ext>
              </a:extLst>
            </p:cNvPr>
            <p:cNvSpPr/>
            <p:nvPr userDrawn="1"/>
          </p:nvSpPr>
          <p:spPr>
            <a:xfrm rot="16200000">
              <a:off x="6418068" y="2740446"/>
              <a:ext cx="1407886" cy="1213695"/>
            </a:xfrm>
            <a:prstGeom prst="hexag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FD3AF95-AFCE-6E42-8A02-27D7619FC3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481" y="2415853"/>
            <a:ext cx="4948510" cy="209838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0">
                <a:latin typeface="+mj-lt"/>
              </a:defRPr>
            </a:lvl1pPr>
          </a:lstStyle>
          <a:p>
            <a:pPr lvl="0"/>
            <a:r>
              <a:rPr lang="en-US" dirty="0" err="1"/>
              <a:t>Nosaukums</a:t>
            </a:r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8F3813D-EA74-B540-BDF0-CAEC8B5444FF}"/>
              </a:ext>
            </a:extLst>
          </p:cNvPr>
          <p:cNvSpPr/>
          <p:nvPr userDrawn="1"/>
        </p:nvSpPr>
        <p:spPr>
          <a:xfrm>
            <a:off x="4465674" y="4231758"/>
            <a:ext cx="3229234" cy="626961"/>
          </a:xfrm>
          <a:custGeom>
            <a:avLst/>
            <a:gdLst>
              <a:gd name="connsiteX0" fmla="*/ 0 w 3634352"/>
              <a:gd name="connsiteY0" fmla="*/ 0 h 472699"/>
              <a:gd name="connsiteX1" fmla="*/ 2061275 w 3634352"/>
              <a:gd name="connsiteY1" fmla="*/ 472699 h 472699"/>
              <a:gd name="connsiteX2" fmla="*/ 3634352 w 3634352"/>
              <a:gd name="connsiteY2" fmla="*/ 263472 h 47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4352" h="472699">
                <a:moveTo>
                  <a:pt x="0" y="0"/>
                </a:moveTo>
                <a:lnTo>
                  <a:pt x="2061275" y="472699"/>
                </a:lnTo>
                <a:lnTo>
                  <a:pt x="3634352" y="263472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7DFD8A-9F9B-6142-BA3A-8A37CE016B9B}"/>
              </a:ext>
            </a:extLst>
          </p:cNvPr>
          <p:cNvSpPr/>
          <p:nvPr userDrawn="1"/>
        </p:nvSpPr>
        <p:spPr>
          <a:xfrm>
            <a:off x="4451498" y="4189138"/>
            <a:ext cx="99415" cy="99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0164AD-D545-1B49-B0AB-6271CBCD9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6B6C42-02B2-1E46-9112-36EB17458659}"/>
              </a:ext>
            </a:extLst>
          </p:cNvPr>
          <p:cNvSpPr/>
          <p:nvPr userDrawn="1"/>
        </p:nvSpPr>
        <p:spPr>
          <a:xfrm>
            <a:off x="11987213" y="2243136"/>
            <a:ext cx="204787" cy="2600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CDD67CB-146C-E34C-BD29-3E3E12C02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81" y="656453"/>
            <a:ext cx="9278471" cy="940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NOSAUKUMS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97CD68-59C8-6F43-BC8D-74EE58DEFAD5}"/>
              </a:ext>
            </a:extLst>
          </p:cNvPr>
          <p:cNvSpPr/>
          <p:nvPr userDrawn="1"/>
        </p:nvSpPr>
        <p:spPr>
          <a:xfrm>
            <a:off x="0" y="0"/>
            <a:ext cx="154121" cy="68749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F9285-ECB4-C146-9CDC-3395009B6ECC}"/>
              </a:ext>
            </a:extLst>
          </p:cNvPr>
          <p:cNvSpPr/>
          <p:nvPr userDrawn="1"/>
        </p:nvSpPr>
        <p:spPr>
          <a:xfrm>
            <a:off x="1" y="2243136"/>
            <a:ext cx="329514" cy="2600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91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1C47674-ED36-F744-8C92-34758ED9EBB6}"/>
              </a:ext>
            </a:extLst>
          </p:cNvPr>
          <p:cNvGrpSpPr/>
          <p:nvPr userDrawn="1"/>
        </p:nvGrpSpPr>
        <p:grpSpPr>
          <a:xfrm>
            <a:off x="4178515" y="2031309"/>
            <a:ext cx="3555999" cy="3552471"/>
            <a:chOff x="1261197" y="3766849"/>
            <a:chExt cx="1601788" cy="1600200"/>
          </a:xfrm>
        </p:grpSpPr>
        <p:sp>
          <p:nvSpPr>
            <p:cNvPr id="4" name="Freeform 3337">
              <a:extLst>
                <a:ext uri="{FF2B5EF4-FFF2-40B4-BE49-F238E27FC236}">
                  <a16:creationId xmlns:a16="http://schemas.microsoft.com/office/drawing/2014/main" id="{CE281399-C482-AE4C-9AAA-D95929B75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872" y="3766849"/>
              <a:ext cx="650875" cy="579438"/>
            </a:xfrm>
            <a:custGeom>
              <a:avLst/>
              <a:gdLst>
                <a:gd name="T0" fmla="*/ 0 w 410"/>
                <a:gd name="T1" fmla="*/ 0 h 365"/>
                <a:gd name="T2" fmla="*/ 57 w 410"/>
                <a:gd name="T3" fmla="*/ 5 h 365"/>
                <a:gd name="T4" fmla="*/ 110 w 410"/>
                <a:gd name="T5" fmla="*/ 16 h 365"/>
                <a:gd name="T6" fmla="*/ 162 w 410"/>
                <a:gd name="T7" fmla="*/ 33 h 365"/>
                <a:gd name="T8" fmla="*/ 211 w 410"/>
                <a:gd name="T9" fmla="*/ 55 h 365"/>
                <a:gd name="T10" fmla="*/ 258 w 410"/>
                <a:gd name="T11" fmla="*/ 81 h 365"/>
                <a:gd name="T12" fmla="*/ 302 w 410"/>
                <a:gd name="T13" fmla="*/ 114 h 365"/>
                <a:gd name="T14" fmla="*/ 342 w 410"/>
                <a:gd name="T15" fmla="*/ 151 h 365"/>
                <a:gd name="T16" fmla="*/ 378 w 410"/>
                <a:gd name="T17" fmla="*/ 191 h 365"/>
                <a:gd name="T18" fmla="*/ 410 w 410"/>
                <a:gd name="T19" fmla="*/ 237 h 365"/>
                <a:gd name="T20" fmla="*/ 188 w 410"/>
                <a:gd name="T21" fmla="*/ 365 h 365"/>
                <a:gd name="T22" fmla="*/ 0 w 410"/>
                <a:gd name="T23" fmla="*/ 257 h 365"/>
                <a:gd name="T24" fmla="*/ 0 w 410"/>
                <a:gd name="T2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0" h="365">
                  <a:moveTo>
                    <a:pt x="0" y="0"/>
                  </a:moveTo>
                  <a:lnTo>
                    <a:pt x="57" y="5"/>
                  </a:lnTo>
                  <a:lnTo>
                    <a:pt x="110" y="16"/>
                  </a:lnTo>
                  <a:lnTo>
                    <a:pt x="162" y="33"/>
                  </a:lnTo>
                  <a:lnTo>
                    <a:pt x="211" y="55"/>
                  </a:lnTo>
                  <a:lnTo>
                    <a:pt x="258" y="81"/>
                  </a:lnTo>
                  <a:lnTo>
                    <a:pt x="302" y="114"/>
                  </a:lnTo>
                  <a:lnTo>
                    <a:pt x="342" y="151"/>
                  </a:lnTo>
                  <a:lnTo>
                    <a:pt x="378" y="191"/>
                  </a:lnTo>
                  <a:lnTo>
                    <a:pt x="410" y="237"/>
                  </a:lnTo>
                  <a:lnTo>
                    <a:pt x="188" y="365"/>
                  </a:lnTo>
                  <a:lnTo>
                    <a:pt x="0" y="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" name="Freeform 3338">
              <a:extLst>
                <a:ext uri="{FF2B5EF4-FFF2-40B4-BE49-F238E27FC236}">
                  <a16:creationId xmlns:a16="http://schemas.microsoft.com/office/drawing/2014/main" id="{2D3706A0-B130-9A4F-9352-D1802A30C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435" y="3766849"/>
              <a:ext cx="649288" cy="579438"/>
            </a:xfrm>
            <a:custGeom>
              <a:avLst/>
              <a:gdLst>
                <a:gd name="T0" fmla="*/ 409 w 409"/>
                <a:gd name="T1" fmla="*/ 0 h 365"/>
                <a:gd name="T2" fmla="*/ 409 w 409"/>
                <a:gd name="T3" fmla="*/ 257 h 365"/>
                <a:gd name="T4" fmla="*/ 222 w 409"/>
                <a:gd name="T5" fmla="*/ 365 h 365"/>
                <a:gd name="T6" fmla="*/ 0 w 409"/>
                <a:gd name="T7" fmla="*/ 237 h 365"/>
                <a:gd name="T8" fmla="*/ 32 w 409"/>
                <a:gd name="T9" fmla="*/ 191 h 365"/>
                <a:gd name="T10" fmla="*/ 68 w 409"/>
                <a:gd name="T11" fmla="*/ 151 h 365"/>
                <a:gd name="T12" fmla="*/ 109 w 409"/>
                <a:gd name="T13" fmla="*/ 114 h 365"/>
                <a:gd name="T14" fmla="*/ 152 w 409"/>
                <a:gd name="T15" fmla="*/ 81 h 365"/>
                <a:gd name="T16" fmla="*/ 199 w 409"/>
                <a:gd name="T17" fmla="*/ 55 h 365"/>
                <a:gd name="T18" fmla="*/ 248 w 409"/>
                <a:gd name="T19" fmla="*/ 33 h 365"/>
                <a:gd name="T20" fmla="*/ 300 w 409"/>
                <a:gd name="T21" fmla="*/ 16 h 365"/>
                <a:gd name="T22" fmla="*/ 354 w 409"/>
                <a:gd name="T23" fmla="*/ 5 h 365"/>
                <a:gd name="T24" fmla="*/ 409 w 409"/>
                <a:gd name="T2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9" h="365">
                  <a:moveTo>
                    <a:pt x="409" y="0"/>
                  </a:moveTo>
                  <a:lnTo>
                    <a:pt x="409" y="257"/>
                  </a:lnTo>
                  <a:lnTo>
                    <a:pt x="222" y="365"/>
                  </a:lnTo>
                  <a:lnTo>
                    <a:pt x="0" y="237"/>
                  </a:lnTo>
                  <a:lnTo>
                    <a:pt x="32" y="191"/>
                  </a:lnTo>
                  <a:lnTo>
                    <a:pt x="68" y="151"/>
                  </a:lnTo>
                  <a:lnTo>
                    <a:pt x="109" y="114"/>
                  </a:lnTo>
                  <a:lnTo>
                    <a:pt x="152" y="81"/>
                  </a:lnTo>
                  <a:lnTo>
                    <a:pt x="199" y="55"/>
                  </a:lnTo>
                  <a:lnTo>
                    <a:pt x="248" y="33"/>
                  </a:lnTo>
                  <a:lnTo>
                    <a:pt x="300" y="16"/>
                  </a:lnTo>
                  <a:lnTo>
                    <a:pt x="354" y="5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" name="Freeform 3339">
              <a:extLst>
                <a:ext uri="{FF2B5EF4-FFF2-40B4-BE49-F238E27FC236}">
                  <a16:creationId xmlns:a16="http://schemas.microsoft.com/office/drawing/2014/main" id="{971658E3-9BAD-0F49-9942-88C33CFBF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897" y="4192299"/>
              <a:ext cx="446088" cy="750888"/>
            </a:xfrm>
            <a:custGeom>
              <a:avLst/>
              <a:gdLst>
                <a:gd name="T0" fmla="*/ 223 w 281"/>
                <a:gd name="T1" fmla="*/ 0 h 473"/>
                <a:gd name="T2" fmla="*/ 247 w 281"/>
                <a:gd name="T3" fmla="*/ 57 h 473"/>
                <a:gd name="T4" fmla="*/ 266 w 281"/>
                <a:gd name="T5" fmla="*/ 114 h 473"/>
                <a:gd name="T6" fmla="*/ 278 w 281"/>
                <a:gd name="T7" fmla="*/ 175 h 473"/>
                <a:gd name="T8" fmla="*/ 281 w 281"/>
                <a:gd name="T9" fmla="*/ 236 h 473"/>
                <a:gd name="T10" fmla="*/ 278 w 281"/>
                <a:gd name="T11" fmla="*/ 298 h 473"/>
                <a:gd name="T12" fmla="*/ 266 w 281"/>
                <a:gd name="T13" fmla="*/ 359 h 473"/>
                <a:gd name="T14" fmla="*/ 247 w 281"/>
                <a:gd name="T15" fmla="*/ 417 h 473"/>
                <a:gd name="T16" fmla="*/ 223 w 281"/>
                <a:gd name="T17" fmla="*/ 473 h 473"/>
                <a:gd name="T18" fmla="*/ 0 w 281"/>
                <a:gd name="T19" fmla="*/ 345 h 473"/>
                <a:gd name="T20" fmla="*/ 0 w 281"/>
                <a:gd name="T21" fmla="*/ 129 h 473"/>
                <a:gd name="T22" fmla="*/ 223 w 281"/>
                <a:gd name="T2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473">
                  <a:moveTo>
                    <a:pt x="223" y="0"/>
                  </a:moveTo>
                  <a:lnTo>
                    <a:pt x="247" y="57"/>
                  </a:lnTo>
                  <a:lnTo>
                    <a:pt x="266" y="114"/>
                  </a:lnTo>
                  <a:lnTo>
                    <a:pt x="278" y="175"/>
                  </a:lnTo>
                  <a:lnTo>
                    <a:pt x="281" y="236"/>
                  </a:lnTo>
                  <a:lnTo>
                    <a:pt x="278" y="298"/>
                  </a:lnTo>
                  <a:lnTo>
                    <a:pt x="266" y="359"/>
                  </a:lnTo>
                  <a:lnTo>
                    <a:pt x="247" y="417"/>
                  </a:lnTo>
                  <a:lnTo>
                    <a:pt x="223" y="473"/>
                  </a:lnTo>
                  <a:lnTo>
                    <a:pt x="0" y="345"/>
                  </a:lnTo>
                  <a:lnTo>
                    <a:pt x="0" y="129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" name="Freeform 3340">
              <a:extLst>
                <a:ext uri="{FF2B5EF4-FFF2-40B4-BE49-F238E27FC236}">
                  <a16:creationId xmlns:a16="http://schemas.microsoft.com/office/drawing/2014/main" id="{4DECA6A5-7DFE-D047-B3BA-E046D231D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872" y="4789199"/>
              <a:ext cx="650875" cy="577850"/>
            </a:xfrm>
            <a:custGeom>
              <a:avLst/>
              <a:gdLst>
                <a:gd name="T0" fmla="*/ 188 w 410"/>
                <a:gd name="T1" fmla="*/ 0 h 364"/>
                <a:gd name="T2" fmla="*/ 410 w 410"/>
                <a:gd name="T3" fmla="*/ 128 h 364"/>
                <a:gd name="T4" fmla="*/ 378 w 410"/>
                <a:gd name="T5" fmla="*/ 174 h 364"/>
                <a:gd name="T6" fmla="*/ 342 w 410"/>
                <a:gd name="T7" fmla="*/ 215 h 364"/>
                <a:gd name="T8" fmla="*/ 302 w 410"/>
                <a:gd name="T9" fmla="*/ 252 h 364"/>
                <a:gd name="T10" fmla="*/ 258 w 410"/>
                <a:gd name="T11" fmla="*/ 284 h 364"/>
                <a:gd name="T12" fmla="*/ 211 w 410"/>
                <a:gd name="T13" fmla="*/ 310 h 364"/>
                <a:gd name="T14" fmla="*/ 162 w 410"/>
                <a:gd name="T15" fmla="*/ 333 h 364"/>
                <a:gd name="T16" fmla="*/ 110 w 410"/>
                <a:gd name="T17" fmla="*/ 348 h 364"/>
                <a:gd name="T18" fmla="*/ 57 w 410"/>
                <a:gd name="T19" fmla="*/ 360 h 364"/>
                <a:gd name="T20" fmla="*/ 0 w 410"/>
                <a:gd name="T21" fmla="*/ 364 h 364"/>
                <a:gd name="T22" fmla="*/ 0 w 410"/>
                <a:gd name="T23" fmla="*/ 109 h 364"/>
                <a:gd name="T24" fmla="*/ 188 w 410"/>
                <a:gd name="T2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0" h="364">
                  <a:moveTo>
                    <a:pt x="188" y="0"/>
                  </a:moveTo>
                  <a:lnTo>
                    <a:pt x="410" y="128"/>
                  </a:lnTo>
                  <a:lnTo>
                    <a:pt x="378" y="174"/>
                  </a:lnTo>
                  <a:lnTo>
                    <a:pt x="342" y="215"/>
                  </a:lnTo>
                  <a:lnTo>
                    <a:pt x="302" y="252"/>
                  </a:lnTo>
                  <a:lnTo>
                    <a:pt x="258" y="284"/>
                  </a:lnTo>
                  <a:lnTo>
                    <a:pt x="211" y="310"/>
                  </a:lnTo>
                  <a:lnTo>
                    <a:pt x="162" y="333"/>
                  </a:lnTo>
                  <a:lnTo>
                    <a:pt x="110" y="348"/>
                  </a:lnTo>
                  <a:lnTo>
                    <a:pt x="57" y="360"/>
                  </a:lnTo>
                  <a:lnTo>
                    <a:pt x="0" y="364"/>
                  </a:lnTo>
                  <a:lnTo>
                    <a:pt x="0" y="109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" name="Freeform 3341">
              <a:extLst>
                <a:ext uri="{FF2B5EF4-FFF2-40B4-BE49-F238E27FC236}">
                  <a16:creationId xmlns:a16="http://schemas.microsoft.com/office/drawing/2014/main" id="{76A4E509-CD78-A143-8E6D-EC76EC48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197" y="4192299"/>
              <a:ext cx="444500" cy="750888"/>
            </a:xfrm>
            <a:custGeom>
              <a:avLst/>
              <a:gdLst>
                <a:gd name="T0" fmla="*/ 59 w 280"/>
                <a:gd name="T1" fmla="*/ 0 h 473"/>
                <a:gd name="T2" fmla="*/ 280 w 280"/>
                <a:gd name="T3" fmla="*/ 129 h 473"/>
                <a:gd name="T4" fmla="*/ 280 w 280"/>
                <a:gd name="T5" fmla="*/ 345 h 473"/>
                <a:gd name="T6" fmla="*/ 59 w 280"/>
                <a:gd name="T7" fmla="*/ 473 h 473"/>
                <a:gd name="T8" fmla="*/ 34 w 280"/>
                <a:gd name="T9" fmla="*/ 417 h 473"/>
                <a:gd name="T10" fmla="*/ 15 w 280"/>
                <a:gd name="T11" fmla="*/ 359 h 473"/>
                <a:gd name="T12" fmla="*/ 4 w 280"/>
                <a:gd name="T13" fmla="*/ 298 h 473"/>
                <a:gd name="T14" fmla="*/ 0 w 280"/>
                <a:gd name="T15" fmla="*/ 236 h 473"/>
                <a:gd name="T16" fmla="*/ 4 w 280"/>
                <a:gd name="T17" fmla="*/ 175 h 473"/>
                <a:gd name="T18" fmla="*/ 15 w 280"/>
                <a:gd name="T19" fmla="*/ 114 h 473"/>
                <a:gd name="T20" fmla="*/ 34 w 280"/>
                <a:gd name="T21" fmla="*/ 57 h 473"/>
                <a:gd name="T22" fmla="*/ 59 w 280"/>
                <a:gd name="T2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0" h="473">
                  <a:moveTo>
                    <a:pt x="59" y="0"/>
                  </a:moveTo>
                  <a:lnTo>
                    <a:pt x="280" y="129"/>
                  </a:lnTo>
                  <a:lnTo>
                    <a:pt x="280" y="345"/>
                  </a:lnTo>
                  <a:lnTo>
                    <a:pt x="59" y="473"/>
                  </a:lnTo>
                  <a:lnTo>
                    <a:pt x="34" y="417"/>
                  </a:lnTo>
                  <a:lnTo>
                    <a:pt x="15" y="359"/>
                  </a:lnTo>
                  <a:lnTo>
                    <a:pt x="4" y="298"/>
                  </a:lnTo>
                  <a:lnTo>
                    <a:pt x="0" y="236"/>
                  </a:lnTo>
                  <a:lnTo>
                    <a:pt x="4" y="175"/>
                  </a:lnTo>
                  <a:lnTo>
                    <a:pt x="15" y="114"/>
                  </a:lnTo>
                  <a:lnTo>
                    <a:pt x="34" y="57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" name="Freeform 3342">
              <a:extLst>
                <a:ext uri="{FF2B5EF4-FFF2-40B4-BE49-F238E27FC236}">
                  <a16:creationId xmlns:a16="http://schemas.microsoft.com/office/drawing/2014/main" id="{817DB486-C624-2846-86B2-6791D0A41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435" y="4789199"/>
              <a:ext cx="649288" cy="577850"/>
            </a:xfrm>
            <a:custGeom>
              <a:avLst/>
              <a:gdLst>
                <a:gd name="T0" fmla="*/ 222 w 409"/>
                <a:gd name="T1" fmla="*/ 0 h 364"/>
                <a:gd name="T2" fmla="*/ 409 w 409"/>
                <a:gd name="T3" fmla="*/ 109 h 364"/>
                <a:gd name="T4" fmla="*/ 409 w 409"/>
                <a:gd name="T5" fmla="*/ 364 h 364"/>
                <a:gd name="T6" fmla="*/ 354 w 409"/>
                <a:gd name="T7" fmla="*/ 360 h 364"/>
                <a:gd name="T8" fmla="*/ 300 w 409"/>
                <a:gd name="T9" fmla="*/ 348 h 364"/>
                <a:gd name="T10" fmla="*/ 248 w 409"/>
                <a:gd name="T11" fmla="*/ 333 h 364"/>
                <a:gd name="T12" fmla="*/ 199 w 409"/>
                <a:gd name="T13" fmla="*/ 310 h 364"/>
                <a:gd name="T14" fmla="*/ 152 w 409"/>
                <a:gd name="T15" fmla="*/ 284 h 364"/>
                <a:gd name="T16" fmla="*/ 109 w 409"/>
                <a:gd name="T17" fmla="*/ 252 h 364"/>
                <a:gd name="T18" fmla="*/ 68 w 409"/>
                <a:gd name="T19" fmla="*/ 215 h 364"/>
                <a:gd name="T20" fmla="*/ 32 w 409"/>
                <a:gd name="T21" fmla="*/ 174 h 364"/>
                <a:gd name="T22" fmla="*/ 0 w 409"/>
                <a:gd name="T23" fmla="*/ 128 h 364"/>
                <a:gd name="T24" fmla="*/ 222 w 409"/>
                <a:gd name="T2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9" h="364">
                  <a:moveTo>
                    <a:pt x="222" y="0"/>
                  </a:moveTo>
                  <a:lnTo>
                    <a:pt x="409" y="109"/>
                  </a:lnTo>
                  <a:lnTo>
                    <a:pt x="409" y="364"/>
                  </a:lnTo>
                  <a:lnTo>
                    <a:pt x="354" y="360"/>
                  </a:lnTo>
                  <a:lnTo>
                    <a:pt x="300" y="348"/>
                  </a:lnTo>
                  <a:lnTo>
                    <a:pt x="248" y="333"/>
                  </a:lnTo>
                  <a:lnTo>
                    <a:pt x="199" y="310"/>
                  </a:lnTo>
                  <a:lnTo>
                    <a:pt x="152" y="284"/>
                  </a:lnTo>
                  <a:lnTo>
                    <a:pt x="109" y="252"/>
                  </a:lnTo>
                  <a:lnTo>
                    <a:pt x="68" y="215"/>
                  </a:lnTo>
                  <a:lnTo>
                    <a:pt x="32" y="174"/>
                  </a:lnTo>
                  <a:lnTo>
                    <a:pt x="0" y="128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2FFE7AF-2A35-FC46-8B57-0EB5D52270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4824" y="1900987"/>
            <a:ext cx="2761103" cy="10337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 dirty="0" err="1"/>
              <a:t>Apraksts</a:t>
            </a:r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2BF2E4ED-0381-3844-8790-449F9FB9FF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54824" y="3411257"/>
            <a:ext cx="2761103" cy="10337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 dirty="0" err="1"/>
              <a:t>Apraksts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ED1C75A0-58AD-F546-82D4-B880959C08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54824" y="4921527"/>
            <a:ext cx="2761103" cy="10337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 dirty="0" err="1"/>
              <a:t>Apraksts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0E2A16DC-87FF-C449-91A1-13DDD283AC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7800" y="1900986"/>
            <a:ext cx="2456086" cy="10337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 dirty="0" err="1"/>
              <a:t>Apraksts</a:t>
            </a:r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A3F11BF-983C-764E-942B-2360B2D78E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7800" y="3411256"/>
            <a:ext cx="2456086" cy="10337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 dirty="0" err="1"/>
              <a:t>Apraksts</a:t>
            </a:r>
            <a:endParaRPr lang="en-US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7530F8A8-360D-DB46-B862-19275273F9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7800" y="4921526"/>
            <a:ext cx="2456086" cy="10337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en-US" dirty="0" err="1"/>
              <a:t>Apraksts</a:t>
            </a:r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095BB5AE-BA56-FB49-BCA5-F4B4F70CFDAB}"/>
              </a:ext>
            </a:extLst>
          </p:cNvPr>
          <p:cNvSpPr/>
          <p:nvPr userDrawn="1"/>
        </p:nvSpPr>
        <p:spPr>
          <a:xfrm>
            <a:off x="7249887" y="2209800"/>
            <a:ext cx="1206500" cy="482600"/>
          </a:xfrm>
          <a:custGeom>
            <a:avLst/>
            <a:gdLst>
              <a:gd name="connsiteX0" fmla="*/ 0 w 1206500"/>
              <a:gd name="connsiteY0" fmla="*/ 482600 h 482600"/>
              <a:gd name="connsiteX1" fmla="*/ 469900 w 1206500"/>
              <a:gd name="connsiteY1" fmla="*/ 152400 h 482600"/>
              <a:gd name="connsiteX2" fmla="*/ 1206500 w 1206500"/>
              <a:gd name="connsiteY2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0" h="482600">
                <a:moveTo>
                  <a:pt x="0" y="482600"/>
                </a:moveTo>
                <a:lnTo>
                  <a:pt x="469900" y="152400"/>
                </a:lnTo>
                <a:lnTo>
                  <a:pt x="1206500" y="0"/>
                </a:lnTo>
              </a:path>
            </a:pathLst>
          </a:custGeom>
          <a:noFill/>
          <a:ln w="28575">
            <a:solidFill>
              <a:srgbClr val="FF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1AC458C8-38A6-9D47-9360-2AA9A6CE14C2}"/>
              </a:ext>
            </a:extLst>
          </p:cNvPr>
          <p:cNvSpPr/>
          <p:nvPr userDrawn="1"/>
        </p:nvSpPr>
        <p:spPr>
          <a:xfrm flipV="1">
            <a:off x="7249887" y="4829452"/>
            <a:ext cx="1206500" cy="482600"/>
          </a:xfrm>
          <a:custGeom>
            <a:avLst/>
            <a:gdLst>
              <a:gd name="connsiteX0" fmla="*/ 0 w 1206500"/>
              <a:gd name="connsiteY0" fmla="*/ 482600 h 482600"/>
              <a:gd name="connsiteX1" fmla="*/ 469900 w 1206500"/>
              <a:gd name="connsiteY1" fmla="*/ 152400 h 482600"/>
              <a:gd name="connsiteX2" fmla="*/ 1206500 w 1206500"/>
              <a:gd name="connsiteY2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0" h="482600">
                <a:moveTo>
                  <a:pt x="0" y="482600"/>
                </a:moveTo>
                <a:lnTo>
                  <a:pt x="469900" y="152400"/>
                </a:lnTo>
                <a:lnTo>
                  <a:pt x="1206500" y="0"/>
                </a:ln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34253C-8EC2-9B4D-ABB4-A6DFBC5AACAC}"/>
              </a:ext>
            </a:extLst>
          </p:cNvPr>
          <p:cNvCxnSpPr/>
          <p:nvPr userDrawn="1"/>
        </p:nvCxnSpPr>
        <p:spPr>
          <a:xfrm>
            <a:off x="7603439" y="3801782"/>
            <a:ext cx="85294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C2CCC6C-547A-B845-BFA0-10447F1BEF29}"/>
              </a:ext>
            </a:extLst>
          </p:cNvPr>
          <p:cNvSpPr/>
          <p:nvPr userDrawn="1"/>
        </p:nvSpPr>
        <p:spPr>
          <a:xfrm>
            <a:off x="8407711" y="2161124"/>
            <a:ext cx="97351" cy="9735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057FA1-61ED-B041-A82F-4FEF9825AF46}"/>
              </a:ext>
            </a:extLst>
          </p:cNvPr>
          <p:cNvSpPr/>
          <p:nvPr userDrawn="1"/>
        </p:nvSpPr>
        <p:spPr>
          <a:xfrm>
            <a:off x="8407711" y="3753106"/>
            <a:ext cx="97351" cy="973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44F922-FF4C-1F44-A2E1-99D09180285D}"/>
              </a:ext>
            </a:extLst>
          </p:cNvPr>
          <p:cNvSpPr/>
          <p:nvPr userDrawn="1"/>
        </p:nvSpPr>
        <p:spPr>
          <a:xfrm>
            <a:off x="8418142" y="5268993"/>
            <a:ext cx="97351" cy="9735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352280E-36B3-4E47-8989-AD50A8C638AF}"/>
              </a:ext>
            </a:extLst>
          </p:cNvPr>
          <p:cNvSpPr/>
          <p:nvPr userDrawn="1"/>
        </p:nvSpPr>
        <p:spPr>
          <a:xfrm flipH="1">
            <a:off x="3434735" y="2209800"/>
            <a:ext cx="1206500" cy="482600"/>
          </a:xfrm>
          <a:custGeom>
            <a:avLst/>
            <a:gdLst>
              <a:gd name="connsiteX0" fmla="*/ 0 w 1206500"/>
              <a:gd name="connsiteY0" fmla="*/ 482600 h 482600"/>
              <a:gd name="connsiteX1" fmla="*/ 469900 w 1206500"/>
              <a:gd name="connsiteY1" fmla="*/ 152400 h 482600"/>
              <a:gd name="connsiteX2" fmla="*/ 1206500 w 1206500"/>
              <a:gd name="connsiteY2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0" h="482600">
                <a:moveTo>
                  <a:pt x="0" y="482600"/>
                </a:moveTo>
                <a:lnTo>
                  <a:pt x="469900" y="152400"/>
                </a:lnTo>
                <a:lnTo>
                  <a:pt x="1206500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BA0214DD-172B-CD42-93FA-A500CD1CC306}"/>
              </a:ext>
            </a:extLst>
          </p:cNvPr>
          <p:cNvSpPr/>
          <p:nvPr userDrawn="1"/>
        </p:nvSpPr>
        <p:spPr>
          <a:xfrm flipH="1" flipV="1">
            <a:off x="3434735" y="4829452"/>
            <a:ext cx="1206500" cy="482600"/>
          </a:xfrm>
          <a:custGeom>
            <a:avLst/>
            <a:gdLst>
              <a:gd name="connsiteX0" fmla="*/ 0 w 1206500"/>
              <a:gd name="connsiteY0" fmla="*/ 482600 h 482600"/>
              <a:gd name="connsiteX1" fmla="*/ 469900 w 1206500"/>
              <a:gd name="connsiteY1" fmla="*/ 152400 h 482600"/>
              <a:gd name="connsiteX2" fmla="*/ 1206500 w 1206500"/>
              <a:gd name="connsiteY2" fmla="*/ 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0" h="482600">
                <a:moveTo>
                  <a:pt x="0" y="482600"/>
                </a:moveTo>
                <a:lnTo>
                  <a:pt x="469900" y="152400"/>
                </a:lnTo>
                <a:lnTo>
                  <a:pt x="1206500" y="0"/>
                </a:lnTo>
              </a:path>
            </a:pathLst>
          </a:cu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8C21B00-1E67-9849-A441-B0CBBAC6ECA7}"/>
              </a:ext>
            </a:extLst>
          </p:cNvPr>
          <p:cNvCxnSpPr/>
          <p:nvPr userDrawn="1"/>
        </p:nvCxnSpPr>
        <p:spPr>
          <a:xfrm flipH="1">
            <a:off x="3434735" y="3801782"/>
            <a:ext cx="852948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BFAE2984-9240-C541-889A-214C1A6D99C4}"/>
              </a:ext>
            </a:extLst>
          </p:cNvPr>
          <p:cNvSpPr/>
          <p:nvPr userDrawn="1"/>
        </p:nvSpPr>
        <p:spPr>
          <a:xfrm flipH="1">
            <a:off x="3386060" y="2161124"/>
            <a:ext cx="97351" cy="973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0AE4785-4A04-A146-8F22-7AA9DC03CA03}"/>
              </a:ext>
            </a:extLst>
          </p:cNvPr>
          <p:cNvSpPr/>
          <p:nvPr userDrawn="1"/>
        </p:nvSpPr>
        <p:spPr>
          <a:xfrm flipH="1">
            <a:off x="3386060" y="3753106"/>
            <a:ext cx="97351" cy="9735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58B7037-D5E4-1640-A0BA-B65437278B29}"/>
              </a:ext>
            </a:extLst>
          </p:cNvPr>
          <p:cNvSpPr/>
          <p:nvPr userDrawn="1"/>
        </p:nvSpPr>
        <p:spPr>
          <a:xfrm flipH="1">
            <a:off x="3375629" y="5268993"/>
            <a:ext cx="97351" cy="9735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F3AEEBA-08A3-354C-88AC-76ED2CD87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2DFAC86-5CF9-A440-B5D2-267DCCD77C07}"/>
              </a:ext>
            </a:extLst>
          </p:cNvPr>
          <p:cNvSpPr/>
          <p:nvPr userDrawn="1"/>
        </p:nvSpPr>
        <p:spPr>
          <a:xfrm>
            <a:off x="11987213" y="2243136"/>
            <a:ext cx="204787" cy="2600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789A8487-9B72-B742-A8DB-277A587C9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81" y="656453"/>
            <a:ext cx="9278471" cy="940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NOSAUKUMS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7B1678B-937D-404C-834D-D58EC5B77CBE}"/>
              </a:ext>
            </a:extLst>
          </p:cNvPr>
          <p:cNvSpPr/>
          <p:nvPr userDrawn="1"/>
        </p:nvSpPr>
        <p:spPr>
          <a:xfrm>
            <a:off x="0" y="0"/>
            <a:ext cx="154121" cy="68749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D13D14-8EEA-1743-8D85-40CE61256646}"/>
              </a:ext>
            </a:extLst>
          </p:cNvPr>
          <p:cNvSpPr/>
          <p:nvPr userDrawn="1"/>
        </p:nvSpPr>
        <p:spPr>
          <a:xfrm>
            <a:off x="1" y="2243136"/>
            <a:ext cx="329514" cy="2600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8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3CDD25-9046-4B49-B949-2A2BCCB922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5B7B1D50-6518-1D4F-9D10-F484F1211B9E}"/>
              </a:ext>
            </a:extLst>
          </p:cNvPr>
          <p:cNvSpPr>
            <a:spLocks/>
          </p:cNvSpPr>
          <p:nvPr userDrawn="1"/>
        </p:nvSpPr>
        <p:spPr bwMode="auto">
          <a:xfrm>
            <a:off x="2824981" y="3278579"/>
            <a:ext cx="1509592" cy="1410415"/>
          </a:xfrm>
          <a:custGeom>
            <a:avLst/>
            <a:gdLst>
              <a:gd name="T0" fmla="*/ 20 w 1337"/>
              <a:gd name="T1" fmla="*/ 57 h 1249"/>
              <a:gd name="T2" fmla="*/ 51 w 1337"/>
              <a:gd name="T3" fmla="*/ 0 h 1249"/>
              <a:gd name="T4" fmla="*/ 884 w 1337"/>
              <a:gd name="T5" fmla="*/ 0 h 1249"/>
              <a:gd name="T6" fmla="*/ 989 w 1337"/>
              <a:gd name="T7" fmla="*/ 57 h 1249"/>
              <a:gd name="T8" fmla="*/ 1317 w 1337"/>
              <a:gd name="T9" fmla="*/ 567 h 1249"/>
              <a:gd name="T10" fmla="*/ 1317 w 1337"/>
              <a:gd name="T11" fmla="*/ 682 h 1249"/>
              <a:gd name="T12" fmla="*/ 989 w 1337"/>
              <a:gd name="T13" fmla="*/ 1192 h 1249"/>
              <a:gd name="T14" fmla="*/ 884 w 1337"/>
              <a:gd name="T15" fmla="*/ 1249 h 1249"/>
              <a:gd name="T16" fmla="*/ 51 w 1337"/>
              <a:gd name="T17" fmla="*/ 1249 h 1249"/>
              <a:gd name="T18" fmla="*/ 20 w 1337"/>
              <a:gd name="T19" fmla="*/ 1192 h 1249"/>
              <a:gd name="T20" fmla="*/ 348 w 1337"/>
              <a:gd name="T21" fmla="*/ 682 h 1249"/>
              <a:gd name="T22" fmla="*/ 348 w 1337"/>
              <a:gd name="T23" fmla="*/ 567 h 1249"/>
              <a:gd name="T24" fmla="*/ 20 w 1337"/>
              <a:gd name="T25" fmla="*/ 57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37" h="1249">
                <a:moveTo>
                  <a:pt x="20" y="57"/>
                </a:moveTo>
                <a:cubicBezTo>
                  <a:pt x="0" y="26"/>
                  <a:pt x="14" y="0"/>
                  <a:pt x="51" y="0"/>
                </a:cubicBezTo>
                <a:cubicBezTo>
                  <a:pt x="884" y="0"/>
                  <a:pt x="884" y="0"/>
                  <a:pt x="884" y="0"/>
                </a:cubicBezTo>
                <a:cubicBezTo>
                  <a:pt x="921" y="0"/>
                  <a:pt x="968" y="26"/>
                  <a:pt x="989" y="57"/>
                </a:cubicBezTo>
                <a:cubicBezTo>
                  <a:pt x="1317" y="567"/>
                  <a:pt x="1317" y="567"/>
                  <a:pt x="1317" y="567"/>
                </a:cubicBezTo>
                <a:cubicBezTo>
                  <a:pt x="1337" y="599"/>
                  <a:pt x="1337" y="650"/>
                  <a:pt x="1317" y="682"/>
                </a:cubicBezTo>
                <a:cubicBezTo>
                  <a:pt x="989" y="1192"/>
                  <a:pt x="989" y="1192"/>
                  <a:pt x="989" y="1192"/>
                </a:cubicBezTo>
                <a:cubicBezTo>
                  <a:pt x="968" y="1223"/>
                  <a:pt x="921" y="1249"/>
                  <a:pt x="884" y="1249"/>
                </a:cubicBezTo>
                <a:cubicBezTo>
                  <a:pt x="51" y="1249"/>
                  <a:pt x="51" y="1249"/>
                  <a:pt x="51" y="1249"/>
                </a:cubicBezTo>
                <a:cubicBezTo>
                  <a:pt x="14" y="1249"/>
                  <a:pt x="0" y="1223"/>
                  <a:pt x="20" y="1192"/>
                </a:cubicBezTo>
                <a:cubicBezTo>
                  <a:pt x="348" y="682"/>
                  <a:pt x="348" y="682"/>
                  <a:pt x="348" y="682"/>
                </a:cubicBezTo>
                <a:cubicBezTo>
                  <a:pt x="368" y="650"/>
                  <a:pt x="368" y="599"/>
                  <a:pt x="348" y="567"/>
                </a:cubicBezTo>
                <a:lnTo>
                  <a:pt x="20" y="5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70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CA23AE62-D13C-2E4A-AFA3-C21FEE799E73}"/>
              </a:ext>
            </a:extLst>
          </p:cNvPr>
          <p:cNvSpPr>
            <a:spLocks/>
          </p:cNvSpPr>
          <p:nvPr userDrawn="1"/>
        </p:nvSpPr>
        <p:spPr bwMode="auto">
          <a:xfrm>
            <a:off x="4459392" y="3278579"/>
            <a:ext cx="1509592" cy="1410415"/>
          </a:xfrm>
          <a:custGeom>
            <a:avLst/>
            <a:gdLst>
              <a:gd name="T0" fmla="*/ 20 w 1337"/>
              <a:gd name="T1" fmla="*/ 57 h 1249"/>
              <a:gd name="T2" fmla="*/ 51 w 1337"/>
              <a:gd name="T3" fmla="*/ 0 h 1249"/>
              <a:gd name="T4" fmla="*/ 884 w 1337"/>
              <a:gd name="T5" fmla="*/ 0 h 1249"/>
              <a:gd name="T6" fmla="*/ 989 w 1337"/>
              <a:gd name="T7" fmla="*/ 57 h 1249"/>
              <a:gd name="T8" fmla="*/ 1317 w 1337"/>
              <a:gd name="T9" fmla="*/ 567 h 1249"/>
              <a:gd name="T10" fmla="*/ 1317 w 1337"/>
              <a:gd name="T11" fmla="*/ 682 h 1249"/>
              <a:gd name="T12" fmla="*/ 989 w 1337"/>
              <a:gd name="T13" fmla="*/ 1192 h 1249"/>
              <a:gd name="T14" fmla="*/ 884 w 1337"/>
              <a:gd name="T15" fmla="*/ 1249 h 1249"/>
              <a:gd name="T16" fmla="*/ 51 w 1337"/>
              <a:gd name="T17" fmla="*/ 1249 h 1249"/>
              <a:gd name="T18" fmla="*/ 20 w 1337"/>
              <a:gd name="T19" fmla="*/ 1192 h 1249"/>
              <a:gd name="T20" fmla="*/ 348 w 1337"/>
              <a:gd name="T21" fmla="*/ 682 h 1249"/>
              <a:gd name="T22" fmla="*/ 348 w 1337"/>
              <a:gd name="T23" fmla="*/ 567 h 1249"/>
              <a:gd name="T24" fmla="*/ 20 w 1337"/>
              <a:gd name="T25" fmla="*/ 57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37" h="1249">
                <a:moveTo>
                  <a:pt x="20" y="57"/>
                </a:moveTo>
                <a:cubicBezTo>
                  <a:pt x="0" y="26"/>
                  <a:pt x="14" y="0"/>
                  <a:pt x="51" y="0"/>
                </a:cubicBezTo>
                <a:cubicBezTo>
                  <a:pt x="884" y="0"/>
                  <a:pt x="884" y="0"/>
                  <a:pt x="884" y="0"/>
                </a:cubicBezTo>
                <a:cubicBezTo>
                  <a:pt x="921" y="0"/>
                  <a:pt x="968" y="26"/>
                  <a:pt x="989" y="57"/>
                </a:cubicBezTo>
                <a:cubicBezTo>
                  <a:pt x="1317" y="567"/>
                  <a:pt x="1317" y="567"/>
                  <a:pt x="1317" y="567"/>
                </a:cubicBezTo>
                <a:cubicBezTo>
                  <a:pt x="1337" y="599"/>
                  <a:pt x="1337" y="650"/>
                  <a:pt x="1317" y="682"/>
                </a:cubicBezTo>
                <a:cubicBezTo>
                  <a:pt x="989" y="1192"/>
                  <a:pt x="989" y="1192"/>
                  <a:pt x="989" y="1192"/>
                </a:cubicBezTo>
                <a:cubicBezTo>
                  <a:pt x="968" y="1223"/>
                  <a:pt x="921" y="1249"/>
                  <a:pt x="884" y="1249"/>
                </a:cubicBezTo>
                <a:cubicBezTo>
                  <a:pt x="51" y="1249"/>
                  <a:pt x="51" y="1249"/>
                  <a:pt x="51" y="1249"/>
                </a:cubicBezTo>
                <a:cubicBezTo>
                  <a:pt x="14" y="1249"/>
                  <a:pt x="0" y="1223"/>
                  <a:pt x="20" y="1192"/>
                </a:cubicBezTo>
                <a:cubicBezTo>
                  <a:pt x="348" y="682"/>
                  <a:pt x="348" y="682"/>
                  <a:pt x="348" y="682"/>
                </a:cubicBezTo>
                <a:cubicBezTo>
                  <a:pt x="368" y="650"/>
                  <a:pt x="368" y="599"/>
                  <a:pt x="348" y="567"/>
                </a:cubicBezTo>
                <a:lnTo>
                  <a:pt x="20" y="5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7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0DA6ABA-7224-094C-9C47-0F2870423B42}"/>
              </a:ext>
            </a:extLst>
          </p:cNvPr>
          <p:cNvSpPr>
            <a:spLocks/>
          </p:cNvSpPr>
          <p:nvPr userDrawn="1"/>
        </p:nvSpPr>
        <p:spPr bwMode="auto">
          <a:xfrm>
            <a:off x="6093803" y="3278579"/>
            <a:ext cx="1509592" cy="1410415"/>
          </a:xfrm>
          <a:custGeom>
            <a:avLst/>
            <a:gdLst>
              <a:gd name="T0" fmla="*/ 20 w 1337"/>
              <a:gd name="T1" fmla="*/ 57 h 1249"/>
              <a:gd name="T2" fmla="*/ 51 w 1337"/>
              <a:gd name="T3" fmla="*/ 0 h 1249"/>
              <a:gd name="T4" fmla="*/ 884 w 1337"/>
              <a:gd name="T5" fmla="*/ 0 h 1249"/>
              <a:gd name="T6" fmla="*/ 989 w 1337"/>
              <a:gd name="T7" fmla="*/ 57 h 1249"/>
              <a:gd name="T8" fmla="*/ 1317 w 1337"/>
              <a:gd name="T9" fmla="*/ 567 h 1249"/>
              <a:gd name="T10" fmla="*/ 1317 w 1337"/>
              <a:gd name="T11" fmla="*/ 682 h 1249"/>
              <a:gd name="T12" fmla="*/ 989 w 1337"/>
              <a:gd name="T13" fmla="*/ 1192 h 1249"/>
              <a:gd name="T14" fmla="*/ 884 w 1337"/>
              <a:gd name="T15" fmla="*/ 1249 h 1249"/>
              <a:gd name="T16" fmla="*/ 51 w 1337"/>
              <a:gd name="T17" fmla="*/ 1249 h 1249"/>
              <a:gd name="T18" fmla="*/ 20 w 1337"/>
              <a:gd name="T19" fmla="*/ 1192 h 1249"/>
              <a:gd name="T20" fmla="*/ 348 w 1337"/>
              <a:gd name="T21" fmla="*/ 682 h 1249"/>
              <a:gd name="T22" fmla="*/ 348 w 1337"/>
              <a:gd name="T23" fmla="*/ 567 h 1249"/>
              <a:gd name="T24" fmla="*/ 20 w 1337"/>
              <a:gd name="T25" fmla="*/ 57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37" h="1249">
                <a:moveTo>
                  <a:pt x="20" y="57"/>
                </a:moveTo>
                <a:cubicBezTo>
                  <a:pt x="0" y="26"/>
                  <a:pt x="14" y="0"/>
                  <a:pt x="51" y="0"/>
                </a:cubicBezTo>
                <a:cubicBezTo>
                  <a:pt x="884" y="0"/>
                  <a:pt x="884" y="0"/>
                  <a:pt x="884" y="0"/>
                </a:cubicBezTo>
                <a:cubicBezTo>
                  <a:pt x="921" y="0"/>
                  <a:pt x="968" y="26"/>
                  <a:pt x="989" y="57"/>
                </a:cubicBezTo>
                <a:cubicBezTo>
                  <a:pt x="1317" y="567"/>
                  <a:pt x="1317" y="567"/>
                  <a:pt x="1317" y="567"/>
                </a:cubicBezTo>
                <a:cubicBezTo>
                  <a:pt x="1337" y="599"/>
                  <a:pt x="1337" y="650"/>
                  <a:pt x="1317" y="682"/>
                </a:cubicBezTo>
                <a:cubicBezTo>
                  <a:pt x="989" y="1192"/>
                  <a:pt x="989" y="1192"/>
                  <a:pt x="989" y="1192"/>
                </a:cubicBezTo>
                <a:cubicBezTo>
                  <a:pt x="968" y="1223"/>
                  <a:pt x="921" y="1249"/>
                  <a:pt x="884" y="1249"/>
                </a:cubicBezTo>
                <a:cubicBezTo>
                  <a:pt x="51" y="1249"/>
                  <a:pt x="51" y="1249"/>
                  <a:pt x="51" y="1249"/>
                </a:cubicBezTo>
                <a:cubicBezTo>
                  <a:pt x="14" y="1249"/>
                  <a:pt x="0" y="1223"/>
                  <a:pt x="20" y="1192"/>
                </a:cubicBezTo>
                <a:cubicBezTo>
                  <a:pt x="348" y="682"/>
                  <a:pt x="348" y="682"/>
                  <a:pt x="348" y="682"/>
                </a:cubicBezTo>
                <a:cubicBezTo>
                  <a:pt x="368" y="650"/>
                  <a:pt x="368" y="599"/>
                  <a:pt x="348" y="567"/>
                </a:cubicBezTo>
                <a:lnTo>
                  <a:pt x="20" y="5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70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D50D3B7-C071-A44A-88ED-226BA6B1F38B}"/>
              </a:ext>
            </a:extLst>
          </p:cNvPr>
          <p:cNvSpPr>
            <a:spLocks/>
          </p:cNvSpPr>
          <p:nvPr userDrawn="1"/>
        </p:nvSpPr>
        <p:spPr bwMode="auto">
          <a:xfrm>
            <a:off x="7728214" y="3278579"/>
            <a:ext cx="1509592" cy="1410415"/>
          </a:xfrm>
          <a:custGeom>
            <a:avLst/>
            <a:gdLst>
              <a:gd name="T0" fmla="*/ 20 w 1337"/>
              <a:gd name="T1" fmla="*/ 57 h 1249"/>
              <a:gd name="T2" fmla="*/ 51 w 1337"/>
              <a:gd name="T3" fmla="*/ 0 h 1249"/>
              <a:gd name="T4" fmla="*/ 884 w 1337"/>
              <a:gd name="T5" fmla="*/ 0 h 1249"/>
              <a:gd name="T6" fmla="*/ 989 w 1337"/>
              <a:gd name="T7" fmla="*/ 57 h 1249"/>
              <a:gd name="T8" fmla="*/ 1317 w 1337"/>
              <a:gd name="T9" fmla="*/ 567 h 1249"/>
              <a:gd name="T10" fmla="*/ 1317 w 1337"/>
              <a:gd name="T11" fmla="*/ 682 h 1249"/>
              <a:gd name="T12" fmla="*/ 989 w 1337"/>
              <a:gd name="T13" fmla="*/ 1192 h 1249"/>
              <a:gd name="T14" fmla="*/ 884 w 1337"/>
              <a:gd name="T15" fmla="*/ 1249 h 1249"/>
              <a:gd name="T16" fmla="*/ 51 w 1337"/>
              <a:gd name="T17" fmla="*/ 1249 h 1249"/>
              <a:gd name="T18" fmla="*/ 20 w 1337"/>
              <a:gd name="T19" fmla="*/ 1192 h 1249"/>
              <a:gd name="T20" fmla="*/ 348 w 1337"/>
              <a:gd name="T21" fmla="*/ 682 h 1249"/>
              <a:gd name="T22" fmla="*/ 348 w 1337"/>
              <a:gd name="T23" fmla="*/ 567 h 1249"/>
              <a:gd name="T24" fmla="*/ 20 w 1337"/>
              <a:gd name="T25" fmla="*/ 57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37" h="1249">
                <a:moveTo>
                  <a:pt x="20" y="57"/>
                </a:moveTo>
                <a:cubicBezTo>
                  <a:pt x="0" y="26"/>
                  <a:pt x="14" y="0"/>
                  <a:pt x="51" y="0"/>
                </a:cubicBezTo>
                <a:cubicBezTo>
                  <a:pt x="884" y="0"/>
                  <a:pt x="884" y="0"/>
                  <a:pt x="884" y="0"/>
                </a:cubicBezTo>
                <a:cubicBezTo>
                  <a:pt x="921" y="0"/>
                  <a:pt x="968" y="26"/>
                  <a:pt x="989" y="57"/>
                </a:cubicBezTo>
                <a:cubicBezTo>
                  <a:pt x="1317" y="567"/>
                  <a:pt x="1317" y="567"/>
                  <a:pt x="1317" y="567"/>
                </a:cubicBezTo>
                <a:cubicBezTo>
                  <a:pt x="1337" y="599"/>
                  <a:pt x="1337" y="650"/>
                  <a:pt x="1317" y="682"/>
                </a:cubicBezTo>
                <a:cubicBezTo>
                  <a:pt x="989" y="1192"/>
                  <a:pt x="989" y="1192"/>
                  <a:pt x="989" y="1192"/>
                </a:cubicBezTo>
                <a:cubicBezTo>
                  <a:pt x="968" y="1223"/>
                  <a:pt x="921" y="1249"/>
                  <a:pt x="884" y="1249"/>
                </a:cubicBezTo>
                <a:cubicBezTo>
                  <a:pt x="51" y="1249"/>
                  <a:pt x="51" y="1249"/>
                  <a:pt x="51" y="1249"/>
                </a:cubicBezTo>
                <a:cubicBezTo>
                  <a:pt x="14" y="1249"/>
                  <a:pt x="0" y="1223"/>
                  <a:pt x="20" y="1192"/>
                </a:cubicBezTo>
                <a:cubicBezTo>
                  <a:pt x="348" y="682"/>
                  <a:pt x="348" y="682"/>
                  <a:pt x="348" y="682"/>
                </a:cubicBezTo>
                <a:cubicBezTo>
                  <a:pt x="368" y="650"/>
                  <a:pt x="368" y="599"/>
                  <a:pt x="348" y="567"/>
                </a:cubicBezTo>
                <a:lnTo>
                  <a:pt x="20" y="57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7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296D-382A-104B-B2BA-236281F5D07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9548" y="5296547"/>
            <a:ext cx="2494018" cy="11966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FFDA1A"/>
              </a:buClr>
              <a:buFont typeface="Arial" panose="020B0604020202020204" pitchFamily="34" charset="0"/>
              <a:buNone/>
              <a:defRPr sz="1400" b="0">
                <a:latin typeface="+mn-lt"/>
              </a:defRPr>
            </a:lvl1pPr>
            <a:lvl2pPr marL="457200" indent="0">
              <a:lnSpc>
                <a:spcPct val="100000"/>
              </a:lnSpc>
              <a:buClr>
                <a:srgbClr val="FFDA1A"/>
              </a:buClr>
              <a:buFont typeface="Arial" panose="020B0604020202020204" pitchFamily="34" charset="0"/>
              <a:buNone/>
              <a:defRPr sz="1100">
                <a:latin typeface="+mn-lt"/>
              </a:defRPr>
            </a:lvl2pPr>
          </a:lstStyle>
          <a:p>
            <a:pPr lvl="0"/>
            <a:r>
              <a:rPr lang="en-US" dirty="0" err="1"/>
              <a:t>Nosaukums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69A5A72-A81F-3F49-BDFD-734E23038A65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208198" y="5296547"/>
            <a:ext cx="2463895" cy="11966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FFDA1A"/>
              </a:buClr>
              <a:buFont typeface="Arial" panose="020B0604020202020204" pitchFamily="34" charset="0"/>
              <a:buNone/>
              <a:defRPr sz="1400" b="0">
                <a:latin typeface="+mn-lt"/>
              </a:defRPr>
            </a:lvl1pPr>
            <a:lvl2pPr marL="457200" indent="0">
              <a:lnSpc>
                <a:spcPct val="100000"/>
              </a:lnSpc>
              <a:buClr>
                <a:srgbClr val="FFDA1A"/>
              </a:buClr>
              <a:buFont typeface="Arial" panose="020B0604020202020204" pitchFamily="34" charset="0"/>
              <a:buNone/>
              <a:defRPr sz="1100">
                <a:latin typeface="+mn-lt"/>
              </a:defRPr>
            </a:lvl2pPr>
          </a:lstStyle>
          <a:p>
            <a:pPr lvl="0"/>
            <a:r>
              <a:rPr lang="en-US" dirty="0" err="1"/>
              <a:t>Nosaukums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88D466-C024-B949-8176-CF6DE51E5DD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38567" y="1770449"/>
            <a:ext cx="2494018" cy="10756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FFDA1A"/>
              </a:buClr>
              <a:buFont typeface="Arial" panose="020B0604020202020204" pitchFamily="34" charset="0"/>
              <a:buNone/>
              <a:defRPr sz="1400" b="0">
                <a:latin typeface="+mn-lt"/>
              </a:defRPr>
            </a:lvl1pPr>
            <a:lvl2pPr marL="457200" indent="0">
              <a:lnSpc>
                <a:spcPct val="100000"/>
              </a:lnSpc>
              <a:buClr>
                <a:srgbClr val="FFDA1A"/>
              </a:buClr>
              <a:buFont typeface="Arial" panose="020B0604020202020204" pitchFamily="34" charset="0"/>
              <a:buNone/>
              <a:defRPr sz="1100">
                <a:latin typeface="+mn-lt"/>
              </a:defRPr>
            </a:lvl2pPr>
          </a:lstStyle>
          <a:p>
            <a:pPr lvl="0"/>
            <a:r>
              <a:rPr lang="en-US" dirty="0" err="1"/>
              <a:t>Nosaukums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C2FCB30-96EE-A441-8C55-5069D01147A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526162" y="1770449"/>
            <a:ext cx="2463895" cy="10756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FFDA1A"/>
              </a:buClr>
              <a:buFont typeface="Arial" panose="020B0604020202020204" pitchFamily="34" charset="0"/>
              <a:buNone/>
              <a:defRPr sz="1400" b="0">
                <a:latin typeface="+mn-lt"/>
              </a:defRPr>
            </a:lvl1pPr>
            <a:lvl2pPr marL="457200" indent="0">
              <a:lnSpc>
                <a:spcPct val="100000"/>
              </a:lnSpc>
              <a:buClr>
                <a:srgbClr val="FFDA1A"/>
              </a:buClr>
              <a:buFont typeface="Arial" panose="020B0604020202020204" pitchFamily="34" charset="0"/>
              <a:buNone/>
              <a:defRPr sz="1100">
                <a:latin typeface="+mn-lt"/>
              </a:defRPr>
            </a:lvl2pPr>
          </a:lstStyle>
          <a:p>
            <a:pPr lvl="0"/>
            <a:r>
              <a:rPr lang="en-US" dirty="0" err="1"/>
              <a:t>Nosaukums</a:t>
            </a:r>
            <a:endParaRPr lang="en-US" dirty="0"/>
          </a:p>
          <a:p>
            <a:pPr lvl="1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0314B4-D283-4D4B-AF4A-9B9B58C3C716}"/>
              </a:ext>
            </a:extLst>
          </p:cNvPr>
          <p:cNvCxnSpPr>
            <a:cxnSpLocks/>
          </p:cNvCxnSpPr>
          <p:nvPr userDrawn="1"/>
        </p:nvCxnSpPr>
        <p:spPr>
          <a:xfrm>
            <a:off x="5012260" y="4596613"/>
            <a:ext cx="0" cy="578521"/>
          </a:xfrm>
          <a:prstGeom prst="line">
            <a:avLst/>
          </a:prstGeom>
          <a:ln w="285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FA5E6F-B86C-A840-9214-E771FD5CA1E0}"/>
              </a:ext>
            </a:extLst>
          </p:cNvPr>
          <p:cNvCxnSpPr>
            <a:cxnSpLocks/>
          </p:cNvCxnSpPr>
          <p:nvPr userDrawn="1"/>
        </p:nvCxnSpPr>
        <p:spPr>
          <a:xfrm>
            <a:off x="8304512" y="4596613"/>
            <a:ext cx="0" cy="57852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06385EF-6DC8-1B42-A431-55B51E8480FD}"/>
              </a:ext>
            </a:extLst>
          </p:cNvPr>
          <p:cNvSpPr/>
          <p:nvPr userDrawn="1"/>
        </p:nvSpPr>
        <p:spPr>
          <a:xfrm>
            <a:off x="4971152" y="5134026"/>
            <a:ext cx="82215" cy="82215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4D98FF-2302-D448-BF28-28ACAFDF03BF}"/>
              </a:ext>
            </a:extLst>
          </p:cNvPr>
          <p:cNvSpPr/>
          <p:nvPr userDrawn="1"/>
        </p:nvSpPr>
        <p:spPr>
          <a:xfrm>
            <a:off x="8267486" y="5134026"/>
            <a:ext cx="82215" cy="822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847134-D935-344A-AF3C-501E57FC3D5C}"/>
              </a:ext>
            </a:extLst>
          </p:cNvPr>
          <p:cNvCxnSpPr>
            <a:cxnSpLocks/>
          </p:cNvCxnSpPr>
          <p:nvPr userDrawn="1"/>
        </p:nvCxnSpPr>
        <p:spPr>
          <a:xfrm>
            <a:off x="3392241" y="2766899"/>
            <a:ext cx="0" cy="5785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F28395-5BDA-754F-ABA3-81722BD00650}"/>
              </a:ext>
            </a:extLst>
          </p:cNvPr>
          <p:cNvCxnSpPr>
            <a:cxnSpLocks/>
          </p:cNvCxnSpPr>
          <p:nvPr userDrawn="1"/>
        </p:nvCxnSpPr>
        <p:spPr>
          <a:xfrm>
            <a:off x="6698182" y="2766899"/>
            <a:ext cx="0" cy="578521"/>
          </a:xfrm>
          <a:prstGeom prst="line">
            <a:avLst/>
          </a:prstGeom>
          <a:ln w="2857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F9AA84C-ED44-2248-8CEE-BAA162592CC2}"/>
              </a:ext>
            </a:extLst>
          </p:cNvPr>
          <p:cNvSpPr/>
          <p:nvPr userDrawn="1"/>
        </p:nvSpPr>
        <p:spPr>
          <a:xfrm>
            <a:off x="6657074" y="2763859"/>
            <a:ext cx="82215" cy="82215"/>
          </a:xfrm>
          <a:prstGeom prst="ellips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5C1E501-9C3A-C547-9CD9-CBF711E06F8E}"/>
              </a:ext>
            </a:extLst>
          </p:cNvPr>
          <p:cNvSpPr/>
          <p:nvPr userDrawn="1"/>
        </p:nvSpPr>
        <p:spPr>
          <a:xfrm>
            <a:off x="3355215" y="2763859"/>
            <a:ext cx="82215" cy="822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91BFDCE-EED3-0841-B461-F8F34D0C8D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B22063D-DE3E-4844-B981-8E5C62322797}"/>
              </a:ext>
            </a:extLst>
          </p:cNvPr>
          <p:cNvSpPr/>
          <p:nvPr userDrawn="1"/>
        </p:nvSpPr>
        <p:spPr>
          <a:xfrm>
            <a:off x="11987213" y="2243136"/>
            <a:ext cx="204787" cy="2600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51A49E96-5C63-334B-B2DC-906B3BE8CA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81" y="656453"/>
            <a:ext cx="9278471" cy="940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NOSAUKUMS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34B79F1-01D4-5E43-890A-53CA1049E081}"/>
              </a:ext>
            </a:extLst>
          </p:cNvPr>
          <p:cNvSpPr/>
          <p:nvPr userDrawn="1"/>
        </p:nvSpPr>
        <p:spPr>
          <a:xfrm>
            <a:off x="0" y="0"/>
            <a:ext cx="154121" cy="68749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838C9E-AB51-7049-9F98-C14C9B33CD61}"/>
              </a:ext>
            </a:extLst>
          </p:cNvPr>
          <p:cNvSpPr/>
          <p:nvPr userDrawn="1"/>
        </p:nvSpPr>
        <p:spPr>
          <a:xfrm>
            <a:off x="1" y="2243136"/>
            <a:ext cx="329514" cy="2600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5AADA3E0-F2D7-8A47-9A9C-C0B72CAC71FD}"/>
              </a:ext>
            </a:extLst>
          </p:cNvPr>
          <p:cNvSpPr/>
          <p:nvPr/>
        </p:nvSpPr>
        <p:spPr>
          <a:xfrm rot="8100000">
            <a:off x="9023579" y="1258123"/>
            <a:ext cx="885020" cy="885021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711FCE08-65EE-1549-9096-3B536FEE8748}"/>
              </a:ext>
            </a:extLst>
          </p:cNvPr>
          <p:cNvSpPr/>
          <p:nvPr userDrawn="1"/>
        </p:nvSpPr>
        <p:spPr>
          <a:xfrm rot="2700000" flipH="1">
            <a:off x="8184743" y="5565143"/>
            <a:ext cx="885020" cy="8850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CF32794F-C77E-C44B-B930-3BCED1829464}"/>
              </a:ext>
            </a:extLst>
          </p:cNvPr>
          <p:cNvSpPr/>
          <p:nvPr/>
        </p:nvSpPr>
        <p:spPr>
          <a:xfrm rot="8100000">
            <a:off x="7349579" y="1253113"/>
            <a:ext cx="885020" cy="8850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16" name="Rectangle 26">
            <a:extLst>
              <a:ext uri="{FF2B5EF4-FFF2-40B4-BE49-F238E27FC236}">
                <a16:creationId xmlns:a16="http://schemas.microsoft.com/office/drawing/2014/main" id="{F13341FF-0722-EC45-8D2D-3648F672ED17}"/>
              </a:ext>
            </a:extLst>
          </p:cNvPr>
          <p:cNvSpPr/>
          <p:nvPr/>
        </p:nvSpPr>
        <p:spPr>
          <a:xfrm rot="8100000">
            <a:off x="8184743" y="417948"/>
            <a:ext cx="885020" cy="8850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15A8927-EC3E-B940-93B3-82C583108B40}"/>
              </a:ext>
            </a:extLst>
          </p:cNvPr>
          <p:cNvSpPr/>
          <p:nvPr userDrawn="1"/>
        </p:nvSpPr>
        <p:spPr>
          <a:xfrm rot="8100000">
            <a:off x="7476755" y="2283557"/>
            <a:ext cx="2300996" cy="230099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8" name="Rectangle 17">
            <a:extLst>
              <a:ext uri="{FF2B5EF4-FFF2-40B4-BE49-F238E27FC236}">
                <a16:creationId xmlns:a16="http://schemas.microsoft.com/office/drawing/2014/main" id="{7F442EB9-BAC9-E846-872A-B9CC968F23EF}"/>
              </a:ext>
            </a:extLst>
          </p:cNvPr>
          <p:cNvSpPr/>
          <p:nvPr userDrawn="1"/>
        </p:nvSpPr>
        <p:spPr>
          <a:xfrm rot="2700000" flipH="1">
            <a:off x="7345907" y="4724969"/>
            <a:ext cx="885020" cy="885021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id="{8A1CC470-FA72-7E49-82E1-9F8D64061A12}"/>
              </a:ext>
            </a:extLst>
          </p:cNvPr>
          <p:cNvSpPr/>
          <p:nvPr userDrawn="1"/>
        </p:nvSpPr>
        <p:spPr>
          <a:xfrm rot="2700000" flipH="1">
            <a:off x="9027252" y="4724967"/>
            <a:ext cx="885020" cy="8850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96F2092-1EA0-B444-83EB-9956819016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368" y="2380512"/>
            <a:ext cx="4086385" cy="113493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DA1A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800100" indent="-342900">
              <a:buClr>
                <a:srgbClr val="FFDA1A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err="1"/>
              <a:t>Nosaukums</a:t>
            </a:r>
            <a:endParaRPr lang="en-US" dirty="0"/>
          </a:p>
          <a:p>
            <a:pPr lvl="1"/>
            <a:r>
              <a:rPr lang="en-US" dirty="0" err="1"/>
              <a:t>Apraksts</a:t>
            </a:r>
            <a:endParaRPr lang="en-US" dirty="0"/>
          </a:p>
          <a:p>
            <a:pPr lvl="1"/>
            <a:r>
              <a:rPr lang="en-US" dirty="0" err="1"/>
              <a:t>Apraksts</a:t>
            </a:r>
            <a:endParaRPr lang="en-US" dirty="0"/>
          </a:p>
          <a:p>
            <a:pPr lvl="1"/>
            <a:r>
              <a:rPr lang="en-US" dirty="0" err="1"/>
              <a:t>Apraksts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B98C1B0-BB05-7F43-92F3-92AB9A0798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368" y="3678730"/>
            <a:ext cx="4086385" cy="113493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DA1A"/>
              </a:buClr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800100" indent="-342900">
              <a:buClr>
                <a:srgbClr val="FFDA1A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err="1"/>
              <a:t>Nosaukums</a:t>
            </a:r>
            <a:endParaRPr lang="en-US" dirty="0"/>
          </a:p>
          <a:p>
            <a:pPr lvl="1"/>
            <a:r>
              <a:rPr lang="en-US" dirty="0" err="1"/>
              <a:t>Apraksts</a:t>
            </a:r>
            <a:endParaRPr lang="en-US" dirty="0"/>
          </a:p>
          <a:p>
            <a:pPr lvl="1"/>
            <a:r>
              <a:rPr lang="en-US" dirty="0" err="1"/>
              <a:t>Apraksts</a:t>
            </a:r>
            <a:endParaRPr lang="en-US" dirty="0"/>
          </a:p>
          <a:p>
            <a:pPr lvl="1"/>
            <a:r>
              <a:rPr lang="en-US" dirty="0" err="1"/>
              <a:t>Apraksts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54E66A-7877-B84B-936F-EBD1401CAE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583A54-6C77-2E4D-B094-BB151B87799F}"/>
              </a:ext>
            </a:extLst>
          </p:cNvPr>
          <p:cNvSpPr/>
          <p:nvPr userDrawn="1"/>
        </p:nvSpPr>
        <p:spPr>
          <a:xfrm>
            <a:off x="11987213" y="2243136"/>
            <a:ext cx="204787" cy="2600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E50DE62-88A1-9B49-BAA1-2B8AD2E420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82" y="656453"/>
            <a:ext cx="6738690" cy="940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NOSAUKUMS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163206-CD61-3D4E-A934-2E1BE5B0F3BF}"/>
              </a:ext>
            </a:extLst>
          </p:cNvPr>
          <p:cNvSpPr/>
          <p:nvPr userDrawn="1"/>
        </p:nvSpPr>
        <p:spPr>
          <a:xfrm>
            <a:off x="0" y="0"/>
            <a:ext cx="154121" cy="68749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AFFC9B-53B1-364E-B3FC-6B3A96CBFF82}"/>
              </a:ext>
            </a:extLst>
          </p:cNvPr>
          <p:cNvSpPr/>
          <p:nvPr userDrawn="1"/>
        </p:nvSpPr>
        <p:spPr>
          <a:xfrm>
            <a:off x="1" y="2243136"/>
            <a:ext cx="329514" cy="2600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51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100A51-B015-D749-874F-30A06D1BBF39}"/>
              </a:ext>
            </a:extLst>
          </p:cNvPr>
          <p:cNvSpPr/>
          <p:nvPr userDrawn="1"/>
        </p:nvSpPr>
        <p:spPr>
          <a:xfrm>
            <a:off x="0" y="2936466"/>
            <a:ext cx="12192000" cy="39215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3E4C0E-EBDB-784E-99EF-6B25474E1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7BBECD2-F3E1-AD48-BF4C-909542F03E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81" y="656453"/>
            <a:ext cx="9278471" cy="940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NOSAUKUMS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83DD7EDE-276E-094F-BDDE-EE101E3918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3663" y="4527268"/>
            <a:ext cx="2437034" cy="1776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E1C0E835-45D6-8A48-A393-8BC719DCD5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7447" y="4527267"/>
            <a:ext cx="2437034" cy="17765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95BDFF8F-278A-6241-A83F-F115AF5EF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3519" y="4527267"/>
            <a:ext cx="2397910" cy="17765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356B2B8-76FB-CA4C-BC22-21245AF56F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03699" y="3935896"/>
            <a:ext cx="2437034" cy="4830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0497A795-54D1-364B-A988-11308AA9CA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85753" y="3935895"/>
            <a:ext cx="2437034" cy="4830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71A71CBE-FBE9-2049-B6EF-B6FC77D7F9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99530" y="3935894"/>
            <a:ext cx="2437034" cy="4830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96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0A95CB-6BF4-FD44-99F7-1C0FFB5D987C}"/>
              </a:ext>
            </a:extLst>
          </p:cNvPr>
          <p:cNvSpPr/>
          <p:nvPr userDrawn="1"/>
        </p:nvSpPr>
        <p:spPr>
          <a:xfrm>
            <a:off x="0" y="-16914"/>
            <a:ext cx="4918364" cy="68749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984D5E9-8ABF-2540-A81F-65A2309D1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481" y="2066823"/>
            <a:ext cx="3886200" cy="303498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Apraksts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4258A9-E459-C341-845B-B1901BE59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78E58FF-738F-C045-AB92-8A448BAA16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81" y="656453"/>
            <a:ext cx="3951293" cy="940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NOSAUKUMS</a:t>
            </a:r>
          </a:p>
        </p:txBody>
      </p:sp>
    </p:spTree>
    <p:extLst>
      <p:ext uri="{BB962C8B-B14F-4D97-AF65-F5344CB8AC3E}">
        <p14:creationId xmlns:p14="http://schemas.microsoft.com/office/powerpoint/2010/main" val="582051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0A95CB-6BF4-FD44-99F7-1C0FFB5D987C}"/>
              </a:ext>
            </a:extLst>
          </p:cNvPr>
          <p:cNvSpPr/>
          <p:nvPr userDrawn="1"/>
        </p:nvSpPr>
        <p:spPr>
          <a:xfrm>
            <a:off x="0" y="-16914"/>
            <a:ext cx="4918364" cy="68749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984D5E9-8ABF-2540-A81F-65A2309D1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481" y="2235463"/>
            <a:ext cx="3886200" cy="303498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Apraksts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4258A9-E459-C341-845B-B1901BE59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78E58FF-738F-C045-AB92-8A448BAA16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81" y="656453"/>
            <a:ext cx="3951293" cy="940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NOSAUKUMS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94BCB-24CD-784C-86C5-8186504F10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1611" y="1337575"/>
            <a:ext cx="6356350" cy="4830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59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98ACA1-6AFC-A64C-AC97-E97C805BE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741" y="-16914"/>
            <a:ext cx="1277483" cy="765193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7D87F24-B2CD-2A4A-ACD8-1AA8F95794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81" y="656453"/>
            <a:ext cx="9278471" cy="940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NOSAUKUMS</a:t>
            </a:r>
          </a:p>
        </p:txBody>
      </p:sp>
    </p:spTree>
    <p:extLst>
      <p:ext uri="{BB962C8B-B14F-4D97-AF65-F5344CB8AC3E}">
        <p14:creationId xmlns:p14="http://schemas.microsoft.com/office/powerpoint/2010/main" val="1585949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98ACA1-6AFC-A64C-AC97-E97C805BE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741" y="-16914"/>
            <a:ext cx="1277483" cy="7651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A6BFD0E-8B59-7B44-9D4E-12827F07C988}"/>
              </a:ext>
            </a:extLst>
          </p:cNvPr>
          <p:cNvSpPr/>
          <p:nvPr userDrawn="1"/>
        </p:nvSpPr>
        <p:spPr>
          <a:xfrm>
            <a:off x="11987213" y="2243136"/>
            <a:ext cx="204787" cy="2600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692398-33C9-8740-BF0F-1F0C491E3924}"/>
              </a:ext>
            </a:extLst>
          </p:cNvPr>
          <p:cNvSpPr/>
          <p:nvPr userDrawn="1"/>
        </p:nvSpPr>
        <p:spPr>
          <a:xfrm>
            <a:off x="0" y="0"/>
            <a:ext cx="154121" cy="68749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804EFF-FFFF-6143-9A08-8AB30F27630D}"/>
              </a:ext>
            </a:extLst>
          </p:cNvPr>
          <p:cNvSpPr/>
          <p:nvPr userDrawn="1"/>
        </p:nvSpPr>
        <p:spPr>
          <a:xfrm>
            <a:off x="1" y="2243136"/>
            <a:ext cx="329514" cy="2600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7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3B1E956-2988-5D48-A2F5-239270E7C6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754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CB38558-91F7-734E-8718-F5916E276A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7403" y="4316413"/>
            <a:ext cx="1828800" cy="2398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0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E75A2B-A60B-EF44-895C-B9843FB4EF5F}"/>
              </a:ext>
            </a:extLst>
          </p:cNvPr>
          <p:cNvSpPr/>
          <p:nvPr userDrawn="1"/>
        </p:nvSpPr>
        <p:spPr>
          <a:xfrm>
            <a:off x="0" y="-16914"/>
            <a:ext cx="1331259" cy="68749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3B1E956-2988-5D48-A2F5-239270E7C6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8588" y="1523053"/>
            <a:ext cx="5463412" cy="40539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C5EAFE-5C9F-CA44-B72C-914EE0A55B06}"/>
              </a:ext>
            </a:extLst>
          </p:cNvPr>
          <p:cNvSpPr/>
          <p:nvPr userDrawn="1"/>
        </p:nvSpPr>
        <p:spPr>
          <a:xfrm>
            <a:off x="6514260" y="2243136"/>
            <a:ext cx="204787" cy="2600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EED353-89B4-4745-A4FE-DF3B72D51A3A}"/>
              </a:ext>
            </a:extLst>
          </p:cNvPr>
          <p:cNvSpPr/>
          <p:nvPr userDrawn="1"/>
        </p:nvSpPr>
        <p:spPr>
          <a:xfrm>
            <a:off x="0" y="0"/>
            <a:ext cx="154121" cy="68749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E1F021-9084-F64B-A9A7-0DE7721D52FE}"/>
              </a:ext>
            </a:extLst>
          </p:cNvPr>
          <p:cNvSpPr/>
          <p:nvPr userDrawn="1"/>
        </p:nvSpPr>
        <p:spPr>
          <a:xfrm>
            <a:off x="0" y="2243136"/>
            <a:ext cx="1331259" cy="2600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E22F9B-955E-8A4D-A500-D0107163C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30F519-CE64-2641-9065-0FE1975D99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3712" y="2568948"/>
            <a:ext cx="4395788" cy="19621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9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3B1E956-2988-5D48-A2F5-239270E7C6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31689" y="1280876"/>
            <a:ext cx="5463412" cy="40539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9FC637-EEA1-FE47-9485-84B008A27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3" y="-16914"/>
            <a:ext cx="1823864" cy="109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B8A8D83-FD47-6041-A325-BE9268CC5A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82" y="656453"/>
            <a:ext cx="9319214" cy="940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NOSAUKUMS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2C0E57-D7C3-4543-A342-0451ADFCC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99C2531-ED49-EC42-977C-B31FAB82E7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929" y="1746914"/>
            <a:ext cx="5535271" cy="4299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Vārds</a:t>
            </a:r>
            <a:r>
              <a:rPr lang="en-US" dirty="0"/>
              <a:t> </a:t>
            </a:r>
            <a:r>
              <a:rPr lang="en-US" dirty="0" err="1"/>
              <a:t>uzvārds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28ADCF-22AA-E04E-A706-7EAD144B3D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0483" y="1692275"/>
            <a:ext cx="4527479" cy="4298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7448A8-F2C5-B04F-A7B8-CA3FF6D24C8C}"/>
              </a:ext>
            </a:extLst>
          </p:cNvPr>
          <p:cNvSpPr/>
          <p:nvPr userDrawn="1"/>
        </p:nvSpPr>
        <p:spPr>
          <a:xfrm>
            <a:off x="11987213" y="2120380"/>
            <a:ext cx="204787" cy="2600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8CE878-1E2D-C946-AA82-6E00F2627558}"/>
              </a:ext>
            </a:extLst>
          </p:cNvPr>
          <p:cNvSpPr/>
          <p:nvPr userDrawn="1"/>
        </p:nvSpPr>
        <p:spPr>
          <a:xfrm>
            <a:off x="1" y="-5521"/>
            <a:ext cx="414677" cy="68749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107AD8-9292-1E45-A052-A036866C52E6}"/>
              </a:ext>
            </a:extLst>
          </p:cNvPr>
          <p:cNvSpPr/>
          <p:nvPr userDrawn="1"/>
        </p:nvSpPr>
        <p:spPr>
          <a:xfrm>
            <a:off x="0" y="0"/>
            <a:ext cx="154121" cy="68749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EE3F5E-1C2B-D64B-AC57-6527DB4F0ABE}"/>
              </a:ext>
            </a:extLst>
          </p:cNvPr>
          <p:cNvSpPr/>
          <p:nvPr userDrawn="1"/>
        </p:nvSpPr>
        <p:spPr>
          <a:xfrm>
            <a:off x="0" y="2243136"/>
            <a:ext cx="414677" cy="2600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0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B8A8D83-FD47-6041-A325-BE9268CC5A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82" y="656453"/>
            <a:ext cx="9319214" cy="940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NOSAUKUMS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2C0E57-D7C3-4543-A342-0451ADFCC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99C2531-ED49-EC42-977C-B31FAB82E7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929" y="1746914"/>
            <a:ext cx="5535271" cy="4299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Vārds</a:t>
            </a:r>
            <a:r>
              <a:rPr lang="en-US" dirty="0"/>
              <a:t> </a:t>
            </a:r>
            <a:r>
              <a:rPr lang="en-US" dirty="0" err="1"/>
              <a:t>uzvārds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28ADCF-22AA-E04E-A706-7EAD144B3D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0483" y="1692275"/>
            <a:ext cx="4527479" cy="4298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7448A8-F2C5-B04F-A7B8-CA3FF6D24C8C}"/>
              </a:ext>
            </a:extLst>
          </p:cNvPr>
          <p:cNvSpPr/>
          <p:nvPr userDrawn="1"/>
        </p:nvSpPr>
        <p:spPr>
          <a:xfrm>
            <a:off x="11987213" y="2120380"/>
            <a:ext cx="204787" cy="2600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8CE878-1E2D-C946-AA82-6E00F2627558}"/>
              </a:ext>
            </a:extLst>
          </p:cNvPr>
          <p:cNvSpPr/>
          <p:nvPr userDrawn="1"/>
        </p:nvSpPr>
        <p:spPr>
          <a:xfrm>
            <a:off x="1" y="-5521"/>
            <a:ext cx="329513" cy="68749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107AD8-9292-1E45-A052-A036866C52E6}"/>
              </a:ext>
            </a:extLst>
          </p:cNvPr>
          <p:cNvSpPr/>
          <p:nvPr userDrawn="1"/>
        </p:nvSpPr>
        <p:spPr>
          <a:xfrm>
            <a:off x="0" y="0"/>
            <a:ext cx="154121" cy="68749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EE3F5E-1C2B-D64B-AC57-6527DB4F0ABE}"/>
              </a:ext>
            </a:extLst>
          </p:cNvPr>
          <p:cNvSpPr/>
          <p:nvPr userDrawn="1"/>
        </p:nvSpPr>
        <p:spPr>
          <a:xfrm>
            <a:off x="1" y="2243136"/>
            <a:ext cx="329514" cy="2600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8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B8A8D83-FD47-6041-A325-BE9268CC5A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82" y="656453"/>
            <a:ext cx="9319214" cy="940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NOSAUKUMS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2C0E57-D7C3-4543-A342-0451ADFCC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99C2531-ED49-EC42-977C-B31FAB82E7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929" y="1746914"/>
            <a:ext cx="5535271" cy="4299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Vārds</a:t>
            </a:r>
            <a:r>
              <a:rPr lang="en-US" dirty="0"/>
              <a:t> </a:t>
            </a:r>
            <a:r>
              <a:rPr lang="en-US" dirty="0" err="1"/>
              <a:t>uzvārds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28ADCF-22AA-E04E-A706-7EAD144B3D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0483" y="1692275"/>
            <a:ext cx="4527479" cy="4298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7448A8-F2C5-B04F-A7B8-CA3FF6D24C8C}"/>
              </a:ext>
            </a:extLst>
          </p:cNvPr>
          <p:cNvSpPr/>
          <p:nvPr userDrawn="1"/>
        </p:nvSpPr>
        <p:spPr>
          <a:xfrm>
            <a:off x="11987213" y="2120380"/>
            <a:ext cx="204787" cy="2600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107AD8-9292-1E45-A052-A036866C52E6}"/>
              </a:ext>
            </a:extLst>
          </p:cNvPr>
          <p:cNvSpPr/>
          <p:nvPr userDrawn="1"/>
        </p:nvSpPr>
        <p:spPr>
          <a:xfrm>
            <a:off x="0" y="0"/>
            <a:ext cx="154121" cy="68749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EE3F5E-1C2B-D64B-AC57-6527DB4F0ABE}"/>
              </a:ext>
            </a:extLst>
          </p:cNvPr>
          <p:cNvSpPr/>
          <p:nvPr userDrawn="1"/>
        </p:nvSpPr>
        <p:spPr>
          <a:xfrm>
            <a:off x="1" y="2243136"/>
            <a:ext cx="329514" cy="2600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4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B8A8D83-FD47-6041-A325-BE9268CC5A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482" y="656453"/>
            <a:ext cx="9319214" cy="940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NOSAUKUMS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2C0E57-D7C3-4543-A342-0451ADFCC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99C2531-ED49-EC42-977C-B31FAB82E7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3929" y="1746914"/>
            <a:ext cx="5535271" cy="4299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Vārds</a:t>
            </a:r>
            <a:r>
              <a:rPr lang="en-US" dirty="0"/>
              <a:t> </a:t>
            </a:r>
            <a:r>
              <a:rPr lang="en-US" dirty="0" err="1"/>
              <a:t>uzvārds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28ADCF-22AA-E04E-A706-7EAD144B3D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0483" y="1692275"/>
            <a:ext cx="4527479" cy="4298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7448A8-F2C5-B04F-A7B8-CA3FF6D24C8C}"/>
              </a:ext>
            </a:extLst>
          </p:cNvPr>
          <p:cNvSpPr/>
          <p:nvPr userDrawn="1"/>
        </p:nvSpPr>
        <p:spPr>
          <a:xfrm>
            <a:off x="11987213" y="2120380"/>
            <a:ext cx="204787" cy="2600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107AD8-9292-1E45-A052-A036866C52E6}"/>
              </a:ext>
            </a:extLst>
          </p:cNvPr>
          <p:cNvSpPr/>
          <p:nvPr userDrawn="1"/>
        </p:nvSpPr>
        <p:spPr>
          <a:xfrm>
            <a:off x="0" y="0"/>
            <a:ext cx="154121" cy="68749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EE3F5E-1C2B-D64B-AC57-6527DB4F0ABE}"/>
              </a:ext>
            </a:extLst>
          </p:cNvPr>
          <p:cNvSpPr/>
          <p:nvPr userDrawn="1"/>
        </p:nvSpPr>
        <p:spPr>
          <a:xfrm>
            <a:off x="1" y="2243136"/>
            <a:ext cx="329514" cy="2600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8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A9F7A-8B84-9146-8CED-29C174AEC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8" y="-16914"/>
            <a:ext cx="1277483" cy="7651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9EB642-88E3-9A4F-9824-64BF02DEFAEF}"/>
              </a:ext>
            </a:extLst>
          </p:cNvPr>
          <p:cNvSpPr/>
          <p:nvPr userDrawn="1"/>
        </p:nvSpPr>
        <p:spPr>
          <a:xfrm>
            <a:off x="11987213" y="2243136"/>
            <a:ext cx="204787" cy="2600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A0D08E-7DF7-F149-9FB9-9DFE9BBB496C}"/>
              </a:ext>
            </a:extLst>
          </p:cNvPr>
          <p:cNvSpPr/>
          <p:nvPr userDrawn="1"/>
        </p:nvSpPr>
        <p:spPr>
          <a:xfrm>
            <a:off x="0" y="0"/>
            <a:ext cx="154121" cy="68749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9E45BD-2F4E-9747-8538-CFD4620C8633}"/>
              </a:ext>
            </a:extLst>
          </p:cNvPr>
          <p:cNvSpPr/>
          <p:nvPr userDrawn="1"/>
        </p:nvSpPr>
        <p:spPr>
          <a:xfrm>
            <a:off x="1" y="2243136"/>
            <a:ext cx="329514" cy="2600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1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99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704" r:id="rId3"/>
    <p:sldLayoutId id="2147483716" r:id="rId4"/>
    <p:sldLayoutId id="2147483720" r:id="rId5"/>
    <p:sldLayoutId id="2147483698" r:id="rId6"/>
    <p:sldLayoutId id="2147483718" r:id="rId7"/>
    <p:sldLayoutId id="2147483719" r:id="rId8"/>
    <p:sldLayoutId id="2147483715" r:id="rId9"/>
    <p:sldLayoutId id="2147483713" r:id="rId10"/>
    <p:sldLayoutId id="2147483687" r:id="rId11"/>
    <p:sldLayoutId id="2147483689" r:id="rId12"/>
    <p:sldLayoutId id="2147483656" r:id="rId13"/>
    <p:sldLayoutId id="2147483652" r:id="rId14"/>
    <p:sldLayoutId id="2147483658" r:id="rId15"/>
    <p:sldLayoutId id="2147483663" r:id="rId16"/>
    <p:sldLayoutId id="2147483676" r:id="rId17"/>
    <p:sldLayoutId id="2147483667" r:id="rId18"/>
    <p:sldLayoutId id="2147483668" r:id="rId19"/>
    <p:sldLayoutId id="2147483669" r:id="rId20"/>
    <p:sldLayoutId id="2147483670" r:id="rId21"/>
    <p:sldLayoutId id="2147483682" r:id="rId22"/>
    <p:sldLayoutId id="2147483691" r:id="rId23"/>
    <p:sldLayoutId id="2147483710" r:id="rId24"/>
    <p:sldLayoutId id="2147483692" r:id="rId25"/>
    <p:sldLayoutId id="2147483717" r:id="rId26"/>
    <p:sldLayoutId id="214748371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EF87BF5-3793-4F4C-98E1-6752BC3422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7048" t="1894" r="16340" b="113"/>
          <a:stretch/>
        </p:blipFill>
        <p:spPr>
          <a:xfrm>
            <a:off x="6131689" y="995082"/>
            <a:ext cx="5463412" cy="536537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B91974-22DD-A543-A6C7-DCB795A2BE24}"/>
              </a:ext>
            </a:extLst>
          </p:cNvPr>
          <p:cNvSpPr/>
          <p:nvPr/>
        </p:nvSpPr>
        <p:spPr>
          <a:xfrm>
            <a:off x="588541" y="3435928"/>
            <a:ext cx="3109400" cy="1767958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A28CBF-71B7-CC4D-B136-79FC685D7085}"/>
              </a:ext>
            </a:extLst>
          </p:cNvPr>
          <p:cNvSpPr/>
          <p:nvPr/>
        </p:nvSpPr>
        <p:spPr>
          <a:xfrm>
            <a:off x="2396836" y="3200400"/>
            <a:ext cx="3734853" cy="2201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2D5DD1-CC9D-5D49-AF51-A4B45258E23C}"/>
              </a:ext>
            </a:extLst>
          </p:cNvPr>
          <p:cNvSpPr txBox="1">
            <a:spLocks/>
          </p:cNvSpPr>
          <p:nvPr/>
        </p:nvSpPr>
        <p:spPr>
          <a:xfrm>
            <a:off x="783360" y="3628997"/>
            <a:ext cx="7809523" cy="9441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solidFill>
                  <a:srgbClr val="FFDC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3200" dirty="0">
                <a:solidFill>
                  <a:schemeClr val="tx1"/>
                </a:solidFill>
              </a:rPr>
              <a:t>Veikto </a:t>
            </a:r>
            <a:r>
              <a:rPr lang="lv-LV" sz="3200" dirty="0" err="1">
                <a:solidFill>
                  <a:schemeClr val="tx1"/>
                </a:solidFill>
              </a:rPr>
              <a:t>pētijumu</a:t>
            </a:r>
            <a:r>
              <a:rPr lang="lv-LV" sz="3200" dirty="0">
                <a:solidFill>
                  <a:schemeClr val="tx1"/>
                </a:solidFill>
              </a:rPr>
              <a:t> rezultāti</a:t>
            </a:r>
          </a:p>
          <a:p>
            <a:r>
              <a:rPr lang="lv-LV" sz="3200" dirty="0">
                <a:solidFill>
                  <a:schemeClr val="tx1"/>
                </a:solidFill>
              </a:rPr>
              <a:t>2018./19. gadā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3DA9096-1616-0F4C-9034-1A20B09D4B31}"/>
              </a:ext>
            </a:extLst>
          </p:cNvPr>
          <p:cNvSpPr txBox="1">
            <a:spLocks/>
          </p:cNvSpPr>
          <p:nvPr/>
        </p:nvSpPr>
        <p:spPr>
          <a:xfrm>
            <a:off x="783360" y="4643185"/>
            <a:ext cx="7809523" cy="4083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chemeClr val="tx1"/>
                </a:solidFill>
              </a:rPr>
              <a:t>Projekts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05F19D-C63F-1B48-A50A-67408060108B}"/>
              </a:ext>
            </a:extLst>
          </p:cNvPr>
          <p:cNvCxnSpPr>
            <a:cxnSpLocks/>
          </p:cNvCxnSpPr>
          <p:nvPr/>
        </p:nvCxnSpPr>
        <p:spPr>
          <a:xfrm>
            <a:off x="11585255" y="3400300"/>
            <a:ext cx="0" cy="1830778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99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180D96-109B-4EF1-8015-A7EE3F366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98" y="603133"/>
            <a:ext cx="9544553" cy="565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0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0081FE-3B75-4085-B0D4-3F2C5F572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5" y="861997"/>
            <a:ext cx="10836238" cy="513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3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A3E546-3C7A-4C2F-81D0-66B017D2E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845" y="1061192"/>
            <a:ext cx="5218309" cy="473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2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5D0947-FF73-4D02-A75A-AC68847B5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125" y="428206"/>
            <a:ext cx="8411749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5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tio_colors">
      <a:dk1>
        <a:srgbClr val="000000"/>
      </a:dk1>
      <a:lt1>
        <a:srgbClr val="FFFFFF"/>
      </a:lt1>
      <a:dk2>
        <a:srgbClr val="FDDD01"/>
      </a:dk2>
      <a:lt2>
        <a:srgbClr val="F8F8F8"/>
      </a:lt2>
      <a:accent1>
        <a:srgbClr val="000000"/>
      </a:accent1>
      <a:accent2>
        <a:srgbClr val="FDDD01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13</Words>
  <Application>Microsoft Office PowerPoint</Application>
  <PresentationFormat>Widescreen</PresentationFormat>
  <Paragraphs>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华文细黑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Roberts Viziņš</cp:lastModifiedBy>
  <cp:revision>166</cp:revision>
  <dcterms:created xsi:type="dcterms:W3CDTF">2019-03-27T13:19:08Z</dcterms:created>
  <dcterms:modified xsi:type="dcterms:W3CDTF">2019-05-10T08:32:05Z</dcterms:modified>
</cp:coreProperties>
</file>